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9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8D47-1656-404F-86CC-7520A6C0433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0ED0-DBC2-4D5C-BC46-B1407D5B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5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8D47-1656-404F-86CC-7520A6C0433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0ED0-DBC2-4D5C-BC46-B1407D5B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61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8D47-1656-404F-86CC-7520A6C0433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0ED0-DBC2-4D5C-BC46-B1407D5B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2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8D47-1656-404F-86CC-7520A6C0433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0ED0-DBC2-4D5C-BC46-B1407D5B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5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8D47-1656-404F-86CC-7520A6C0433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0ED0-DBC2-4D5C-BC46-B1407D5B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3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8D47-1656-404F-86CC-7520A6C0433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0ED0-DBC2-4D5C-BC46-B1407D5B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1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8D47-1656-404F-86CC-7520A6C0433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0ED0-DBC2-4D5C-BC46-B1407D5B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2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8D47-1656-404F-86CC-7520A6C0433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0ED0-DBC2-4D5C-BC46-B1407D5B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42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8D47-1656-404F-86CC-7520A6C0433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0ED0-DBC2-4D5C-BC46-B1407D5B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86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8D47-1656-404F-86CC-7520A6C0433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0ED0-DBC2-4D5C-BC46-B1407D5B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9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8D47-1656-404F-86CC-7520A6C0433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0ED0-DBC2-4D5C-BC46-B1407D5B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3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A8D47-1656-404F-86CC-7520A6C0433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30ED0-DBC2-4D5C-BC46-B1407D5B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8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" y="0"/>
            <a:ext cx="9128860" cy="6318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744" y="6318612"/>
            <a:ext cx="6876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Алушта. Храм-маяк Николая Чудотворца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84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2"/>
            <a:ext cx="9144000" cy="6397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640603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Айвазовский. Лунная ночь в Крыму.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604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016" cy="6384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5278" y="638492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Коктебель. Скала Золотые ворота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870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56"/>
            <a:ext cx="9144000" cy="6381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64092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Ласточкино гнездо.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97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391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2386" y="639133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Ласточкино гнездо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11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" y="2029"/>
            <a:ext cx="9144000" cy="6485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648749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Массандровский дворец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46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1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1477" y="63813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Никитский ботанический сад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67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2"/>
            <a:ext cx="9144000" cy="6484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648866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Севастополь. Памятник затонувшим кораблям.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609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2900" y="63093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Судак. Генуэзская крепость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438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3"/>
            <a:ext cx="9184075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6586" y="6356648"/>
            <a:ext cx="444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Тропа Голицына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434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3"/>
            <a:ext cx="9144000" cy="6495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65244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Ханский     дворец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3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8" y="0"/>
            <a:ext cx="9143999" cy="6378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6378381"/>
            <a:ext cx="302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Аю-Даг. Медведь-гора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804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69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6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814048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0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45333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Феодосия.   Дом-музей   </a:t>
            </a:r>
            <a:r>
              <a:rPr lang="ru-RU" dirty="0" err="1" smtClean="0"/>
              <a:t>А.Грин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646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5" y="5796"/>
            <a:ext cx="9144000" cy="6406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1" y="6412110"/>
            <a:ext cx="518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Феодосия. Дом-музей </a:t>
            </a:r>
            <a:r>
              <a:rPr lang="ru-RU" dirty="0" err="1" smtClean="0"/>
              <a:t>А.Грин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51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496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6496727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</a:t>
            </a:r>
            <a:r>
              <a:rPr lang="ru-RU" dirty="0" err="1" smtClean="0"/>
              <a:t>Воронцовский</a:t>
            </a:r>
            <a:r>
              <a:rPr lang="ru-RU" dirty="0" smtClean="0"/>
              <a:t> дворец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318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0"/>
            <a:ext cx="9144000" cy="646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6475614"/>
            <a:ext cx="219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Дворец Голицына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163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658" cy="6453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6513317"/>
            <a:ext cx="467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Коктебель. Дом-музей </a:t>
            </a:r>
            <a:r>
              <a:rPr lang="ru-RU" dirty="0" err="1" smtClean="0"/>
              <a:t>М.Волошина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93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8" y="0"/>
            <a:ext cx="9149827" cy="6453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6453336"/>
            <a:ext cx="3069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Дом-музей    </a:t>
            </a:r>
            <a:r>
              <a:rPr lang="ru-RU" dirty="0" err="1" smtClean="0"/>
              <a:t>М.Волошина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93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651520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Гурзуф. Дом-музей </a:t>
            </a:r>
            <a:r>
              <a:rPr lang="ru-RU" dirty="0" err="1" smtClean="0"/>
              <a:t>А.Чехова</a:t>
            </a:r>
            <a:r>
              <a:rPr lang="ru-RU" dirty="0" smtClean="0"/>
              <a:t>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04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6" y="0"/>
            <a:ext cx="9167765" cy="6309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641268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Дом-музей  А. Чехова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38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400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6400299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Айвазовский .  Феодосия. Лунная ночь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29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Экран (4:3)</PresentationFormat>
  <Paragraphs>21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Читатель</dc:creator>
  <cp:lastModifiedBy>Читатель</cp:lastModifiedBy>
  <cp:revision>7</cp:revision>
  <dcterms:created xsi:type="dcterms:W3CDTF">2021-03-10T12:19:20Z</dcterms:created>
  <dcterms:modified xsi:type="dcterms:W3CDTF">2021-03-10T13:43:56Z</dcterms:modified>
</cp:coreProperties>
</file>