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8" r:id="rId2"/>
    <p:sldId id="256" r:id="rId3"/>
    <p:sldId id="257" r:id="rId4"/>
    <p:sldId id="258" r:id="rId5"/>
    <p:sldId id="262" r:id="rId6"/>
    <p:sldId id="263" r:id="rId7"/>
    <p:sldId id="264" r:id="rId8"/>
    <p:sldId id="267" r:id="rId9"/>
    <p:sldId id="269" r:id="rId10"/>
    <p:sldId id="270" r:id="rId11"/>
    <p:sldId id="265" r:id="rId12"/>
    <p:sldId id="273" r:id="rId13"/>
    <p:sldId id="266" r:id="rId14"/>
    <p:sldId id="272" r:id="rId15"/>
    <p:sldId id="276" r:id="rId16"/>
    <p:sldId id="275" r:id="rId17"/>
    <p:sldId id="261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C6E8-E0EB-47B3-9E0C-C0856E9064AB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65A4-7B35-4B41-B6CC-F0EB3CBC5A9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C6E8-E0EB-47B3-9E0C-C0856E9064AB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65A4-7B35-4B41-B6CC-F0EB3CBC5A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C6E8-E0EB-47B3-9E0C-C0856E9064AB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65A4-7B35-4B41-B6CC-F0EB3CBC5A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C6E8-E0EB-47B3-9E0C-C0856E9064AB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65A4-7B35-4B41-B6CC-F0EB3CBC5A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C6E8-E0EB-47B3-9E0C-C0856E9064AB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65A4-7B35-4B41-B6CC-F0EB3CBC5A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C6E8-E0EB-47B3-9E0C-C0856E9064AB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65A4-7B35-4B41-B6CC-F0EB3CBC5A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C6E8-E0EB-47B3-9E0C-C0856E9064AB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65A4-7B35-4B41-B6CC-F0EB3CBC5A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C6E8-E0EB-47B3-9E0C-C0856E9064AB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65A4-7B35-4B41-B6CC-F0EB3CBC5A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C6E8-E0EB-47B3-9E0C-C0856E9064AB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65A4-7B35-4B41-B6CC-F0EB3CBC5A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C6E8-E0EB-47B3-9E0C-C0856E9064AB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65A4-7B35-4B41-B6CC-F0EB3CBC5A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C6E8-E0EB-47B3-9E0C-C0856E9064AB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65A4-7B35-4B41-B6CC-F0EB3CBC5A9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92C6E8-E0EB-47B3-9E0C-C0856E9064AB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FB65A4-7B35-4B41-B6CC-F0EB3CBC5A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4085" y="548680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  <a:latin typeface="Georgia" pitchFamily="18" charset="0"/>
              </a:rPr>
              <a:t>     НАУКА </a:t>
            </a:r>
          </a:p>
          <a:p>
            <a:r>
              <a:rPr lang="ru-RU" sz="9600" dirty="0" smtClean="0">
                <a:solidFill>
                  <a:srgbClr val="C00000"/>
                </a:solidFill>
                <a:latin typeface="Georgia" pitchFamily="18" charset="0"/>
              </a:rPr>
              <a:t>БЕЗ ГРАНИЦ</a:t>
            </a:r>
            <a:endParaRPr lang="ru-RU" sz="96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67" y="3700083"/>
            <a:ext cx="3816424" cy="278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2" y="525044"/>
            <a:ext cx="3683022" cy="55245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67944" y="332656"/>
            <a:ext cx="48965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Биография нобелевского лауреата Джона </a:t>
            </a:r>
            <a:r>
              <a:rPr lang="ru-RU" dirty="0" err="1" smtClean="0"/>
              <a:t>Нэша</a:t>
            </a:r>
            <a:r>
              <a:rPr lang="ru-RU" dirty="0" smtClean="0"/>
              <a:t>, математика, чью творческую деятельность на 30 с лишним лет прерывала шизофрения, вышла в США в 1998 году, была номинирована на Пулитцеровскую премию и переведена на 30 языков, а ее экранизация получила четырех "Оскаров". В книге научные достижения </a:t>
            </a:r>
            <a:r>
              <a:rPr lang="ru-RU" dirty="0" err="1" smtClean="0"/>
              <a:t>Нэша</a:t>
            </a:r>
            <a:r>
              <a:rPr lang="ru-RU" dirty="0" smtClean="0"/>
              <a:t> и его личная история описаны гораздо подробнее, чем в фильме, причем читателя ждет немало сюрпризов: жизнь, как всегда, куда сложнее кино. Захватывающее погружение в загадочный мир математики и трагедию безумия. Книга Сильвии Назар - не просто биография Джона </a:t>
            </a:r>
            <a:r>
              <a:rPr lang="ru-RU" dirty="0" err="1" smtClean="0"/>
              <a:t>Нэша</a:t>
            </a:r>
            <a:r>
              <a:rPr lang="ru-RU" dirty="0" smtClean="0"/>
              <a:t>, математика и экономиста, одного из самых интересных и влиятельных учёных ХХ века. Эта книга одновременно - образец современной научной биографии и исключительно увлекательное чтение.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961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8" y="908720"/>
            <a:ext cx="4095825" cy="52565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25180" y="549090"/>
            <a:ext cx="38884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книге Якова </a:t>
            </a:r>
            <a:r>
              <a:rPr lang="ru-RU" sz="2000" dirty="0" err="1" smtClean="0"/>
              <a:t>Исидоровича</a:t>
            </a:r>
            <a:r>
              <a:rPr lang="ru-RU" sz="2000" dirty="0" smtClean="0"/>
              <a:t> Перельмана (1882-1942) "Математика на каждом шагу" раскрываются математические загадки, зашифрованные в приключенческих и фантастических рассказах известных авторов Герберта Уэллса, Жюля Верна, Курда </a:t>
            </a:r>
            <a:r>
              <a:rPr lang="ru-RU" sz="2000" dirty="0" err="1" smtClean="0"/>
              <a:t>Лассвица</a:t>
            </a:r>
            <a:r>
              <a:rPr lang="ru-RU" sz="2000" dirty="0" smtClean="0"/>
              <a:t> и др. Возможно ли путешествие на мыльном пузыре? Существует ли механизм для произвольного движения в четвертом измерении? Ответы на эти и другие - непременно интересные - вопросы любознательный читатель найдет здесь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0560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8" t="-1" r="28687" b="-4319"/>
          <a:stretch/>
        </p:blipFill>
        <p:spPr>
          <a:xfrm>
            <a:off x="241704" y="1016676"/>
            <a:ext cx="3905632" cy="48965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5" y="648793"/>
            <a:ext cx="46805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Сегодня мы с восторгом оглядываемся на нашу историю, полную гениальных открытий: манипуляции с генами, медицинские эксперименты, полеты в космос. И это далеко не предел! Обо всех фантастических и удивительных изобретениях человечества расскажет эта книга. Эта книга для тех, кто: стремится расширить свои знания о прекрасном и удивительном мире, который нас окружает; хочет получить ответы на самые разные вопросы, старается развить свое воображение; отличается любознательностью и остроумием; любит учить стихи, рисовать и заниматься творчеством. Путешествуя по страницам этой увлекательной книги, ты узнаешь много нового о развитии техники, об удивительных открытиях, о гениальных изобретениях.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782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1" t="1" r="29022" b="-771"/>
          <a:stretch/>
        </p:blipFill>
        <p:spPr>
          <a:xfrm>
            <a:off x="596643" y="836712"/>
            <a:ext cx="3384376" cy="53113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1844824"/>
            <a:ext cx="34244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Книга Бена </a:t>
            </a:r>
            <a:r>
              <a:rPr lang="ru-RU" sz="2400" dirty="0" err="1" smtClean="0"/>
              <a:t>Голдакра</a:t>
            </a:r>
            <a:r>
              <a:rPr lang="ru-RU" sz="2400" dirty="0" smtClean="0"/>
              <a:t>, критикующая репортажи основных средств массовой информации по вопросам здравоохранения и науки.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5578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1" t="11765" r="20554" b="11361"/>
          <a:stretch/>
        </p:blipFill>
        <p:spPr>
          <a:xfrm>
            <a:off x="539552" y="692696"/>
            <a:ext cx="3657920" cy="55004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92080" y="868589"/>
            <a:ext cx="34563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Эта книга о настоящем гении, человеке мира, нобелевском лауреате, учёном, внёсшем огромный вклад в развитие науки, - Альберте Эйнштейне. Возможно, это покажется странным, но многих величайших людей в детстве считали чудаками. Так было и с Эйнштейном, который всей своей жизнью доказал, насколько обманчивым бывает первое впечатление.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44390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3" y="506868"/>
            <a:ext cx="4339183" cy="58637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60168" y="561038"/>
            <a:ext cx="40763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ВАЛЛ-И, R2D2… Список известных на весь мир роботов невероятно длинный. Неужели совсем скоро робот станет лучшим другом </a:t>
            </a:r>
            <a:r>
              <a:rPr lang="ru-RU" sz="1600" dirty="0" err="1" smtClean="0"/>
              <a:t>человека?Человек</a:t>
            </a:r>
            <a:r>
              <a:rPr lang="ru-RU" sz="1600" dirty="0" smtClean="0"/>
              <a:t> начал создавать роботов, которые бы помогали людям с решением сложных задач. От Древней Греции и до наших дней - здесь изложена история этих искусственных существ, чьи способности постоянно </a:t>
            </a:r>
            <a:r>
              <a:rPr lang="ru-RU" sz="1600" dirty="0" err="1" smtClean="0"/>
              <a:t>совершенствоваются</a:t>
            </a:r>
            <a:r>
              <a:rPr lang="ru-RU" sz="1600" dirty="0" smtClean="0"/>
              <a:t>. Но как далеко это зайдёт? Может ли постоянное использование роботов в тех или иных областях нашей жизни иметь негативные последствия? Автор Наташа </a:t>
            </a:r>
            <a:r>
              <a:rPr lang="ru-RU" sz="1600" dirty="0" err="1" smtClean="0"/>
              <a:t>Шейдхауер</a:t>
            </a:r>
            <a:r>
              <a:rPr lang="ru-RU" sz="1600" dirty="0" smtClean="0"/>
              <a:t>, независимый журналист и писатель, не только работает в различных научных журналах, но и снимает документальное </a:t>
            </a:r>
            <a:r>
              <a:rPr lang="ru-RU" sz="1600" dirty="0" err="1" smtClean="0"/>
              <a:t>кино."Поколение</a:t>
            </a:r>
            <a:r>
              <a:rPr lang="ru-RU" sz="1600" dirty="0" smtClean="0"/>
              <a:t> роботов. Как мечта стала реальностью" - это книга, которая несомненно изменит ваше отношение к искусственному интеллекту.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03113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4346714" cy="53148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41912" y="904639"/>
            <a:ext cx="3878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Долгожданная новинка для домашней библиотеки! Полная и подробная история изобретений и изобретателей, открытий и первооткрывателей с древнейших времен до настоящего времени. Около 1500 иллюстраций делают это издание прекрасным подарком для ценителей хороших энциклопедий.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4066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3955"/>
            <a:ext cx="3855182" cy="5140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298" y="980728"/>
            <a:ext cx="393200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83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857661" cy="5157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4"/>
            <a:ext cx="382428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0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4268634" cy="56166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95863" y="764704"/>
            <a:ext cx="39759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Люди XXI века с рождения окружены технологиями и машинами. Сейчас мы можем мгновенно связаться с другими людьми в любой точке земного шара, следить за экспериментами на Международной космической станции, смотреть Олимпийские игры, не выходя из дома, летать в далекие страны за несколько часов. Эта книга расскажет о том, как появилась техника, делающая нашу жизнь такой удобной, и какие технологии сделали возможным её появление.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771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7596"/>
            <a:ext cx="3672408" cy="59096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9952" y="338328"/>
            <a:ext cx="48965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Физика - важнейшая наука, способная и ответить на многие наши вопросы об устройстве окружающего мира, и в то же время существенно поколебать устоявшиеся представления о привычных явлениях. Последние исследования ученых подтверждают существующие теории, открывают совсем новые пласты знаний и не представлять сейчас, что нас окружает и как оно работает, уже несовременно. Александр Никонов в своей книге рассматривает физику и астрофизику комплексно, освежая уже забытые школьные знания, поясняя новейшие открытия и уточнения ранее известных физических законов, знакомя нас с новыми понятиями и фактами. И даже если физика в школе казалась вам скучной и непонятной, то сейчас с позиции взрослого образованного человека вы сможете заново открыть для себя эту на самом деле чертовски увлекательную науку!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2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128" y="548680"/>
            <a:ext cx="5688632" cy="5688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20072" y="554687"/>
            <a:ext cx="337250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Многие значительные достижения человечества не были бы возможны без существенного прогресса в химии. В этой книге прослеживается история важнейших открытий, начиная с первых успехов и алхимических поисков и заканчивая новейшими разработками XXI века.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6467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6" y="495788"/>
            <a:ext cx="3791236" cy="59503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6617" y="495788"/>
            <a:ext cx="4139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Русская наука XX века прославлена многими именами выдающихся ученых. В открытиях </a:t>
            </a:r>
            <a:r>
              <a:rPr lang="ru-RU" dirty="0" err="1" smtClean="0"/>
              <a:t>А.С.Попова</a:t>
            </a:r>
            <a:r>
              <a:rPr lang="ru-RU" dirty="0" smtClean="0"/>
              <a:t> и </a:t>
            </a:r>
            <a:r>
              <a:rPr lang="ru-RU" dirty="0" err="1" smtClean="0"/>
              <a:t>И.П.Павлова</a:t>
            </a:r>
            <a:r>
              <a:rPr lang="ru-RU" dirty="0" smtClean="0"/>
              <a:t>, </a:t>
            </a:r>
            <a:r>
              <a:rPr lang="ru-RU" dirty="0" err="1" smtClean="0"/>
              <a:t>В.И.Вернадского</a:t>
            </a:r>
            <a:r>
              <a:rPr lang="ru-RU" dirty="0" smtClean="0"/>
              <a:t> и </a:t>
            </a:r>
            <a:r>
              <a:rPr lang="ru-RU" dirty="0" err="1" smtClean="0"/>
              <a:t>Н.И.Вавилова</a:t>
            </a:r>
            <a:r>
              <a:rPr lang="ru-RU" dirty="0" smtClean="0"/>
              <a:t>, </a:t>
            </a:r>
            <a:r>
              <a:rPr lang="ru-RU" dirty="0" err="1" smtClean="0"/>
              <a:t>Ю.Б.Харитона</a:t>
            </a:r>
            <a:r>
              <a:rPr lang="ru-RU" dirty="0" smtClean="0"/>
              <a:t>, </a:t>
            </a:r>
            <a:r>
              <a:rPr lang="ru-RU" dirty="0" err="1" smtClean="0"/>
              <a:t>И.В.Курчатова</a:t>
            </a:r>
            <a:r>
              <a:rPr lang="ru-RU" dirty="0" smtClean="0"/>
              <a:t>, </a:t>
            </a:r>
            <a:r>
              <a:rPr lang="ru-RU" dirty="0" err="1" smtClean="0"/>
              <a:t>Н.Н.Семенова</a:t>
            </a:r>
            <a:r>
              <a:rPr lang="ru-RU" dirty="0" smtClean="0"/>
              <a:t>, </a:t>
            </a:r>
            <a:r>
              <a:rPr lang="ru-RU" dirty="0" err="1" smtClean="0"/>
              <a:t>С.П.Королева</a:t>
            </a:r>
            <a:r>
              <a:rPr lang="ru-RU" dirty="0" smtClean="0"/>
              <a:t> были воплощены вековые мечты человечества о покорении воздушного пространства и космоса, использовании энергии атома, исцеления от страшных болезней и новых видах связи. Нелегок и тернист был путь многих первопроходцев науки, но ни зависть, ни равнодушие, ни даже открытые гонения государства не смогли сломить этих людей, беззаветно преданных своему делу. Наша книга о судьбах русских ученых, об их жизни и подвиге во имя науки и Родины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81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3" y="657167"/>
            <a:ext cx="4229750" cy="55446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48980" y="332656"/>
            <a:ext cx="428520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Артур Гуд (1853–1928) – настоящее имя автора этой книги, но именно под псевдонимом Том Тит он написал этот труд, бывший изначально серией статей для французского научного журнала </a:t>
            </a:r>
            <a:r>
              <a:rPr lang="ru-RU" sz="1600" dirty="0" err="1" smtClean="0"/>
              <a:t>L’Illustration</a:t>
            </a:r>
            <a:r>
              <a:rPr lang="ru-RU" sz="1600" dirty="0" smtClean="0"/>
              <a:t>. Работа Тома Тита дополнена несколькими опытами из книги Гастона </a:t>
            </a:r>
            <a:r>
              <a:rPr lang="ru-RU" sz="1600" dirty="0" err="1" smtClean="0"/>
              <a:t>Тиссандье</a:t>
            </a:r>
            <a:r>
              <a:rPr lang="ru-RU" sz="1600" dirty="0" smtClean="0"/>
              <a:t> «Физика без приборов и химия без лаборатории. И оригинал, и это издание украсили, сделав наглядным, детальные иллюстрации французского художника-графика Луи </a:t>
            </a:r>
            <a:r>
              <a:rPr lang="ru-RU" sz="1600" dirty="0" err="1" smtClean="0"/>
              <a:t>Пуайе</a:t>
            </a:r>
            <a:r>
              <a:rPr lang="ru-RU" sz="1600" dirty="0" smtClean="0"/>
              <a:t> (1846–1913), также занимавшегося популяризацией науки и оставившего после себя несколько тысяч гравюр. Как следует из названия, Том Тит не просто развлекал читателей. Его публикации заложили основу современного подхода к занимательному обучению. Он одним из первых выстроил фундамент для «домашнего», «кухонного» подхода к научным опытам, где изобретённые автором увлекательнейшие приборы собирались из самых простейших подручных вещей.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732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4166022" cy="55257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24038" y="639395"/>
            <a:ext cx="4104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Нам есть, чем гордиться? Безусловно, есть. Фундаментальная наука и прикладная электротехника, авиация и телевидение, сверхпроводимость и даже искусственный интеллект – российские ученые, инженеры и разработчики уверенно выступают и далеко за пределами таких традиционно «наших» областей как военная техника и космонавтика. Редакция «Популярной Механики» знает это не понаслышке. Современные </a:t>
            </a:r>
            <a:r>
              <a:rPr lang="ru-RU" dirty="0" err="1" smtClean="0"/>
              <a:t>беспилотники</a:t>
            </a:r>
            <a:r>
              <a:rPr lang="ru-RU" dirty="0" smtClean="0"/>
              <a:t> и небоскребы, новые двигатели и материалы продолжают традиции всемирно известных исследователей и изобретателей прошлого. Идеи, казавшиеся невозможными еще недавно, воплощаются – в России – уже сейчас.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26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4453870" cy="58772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82625" y="548680"/>
            <a:ext cx="3779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аучная энциклопедия поистине откроет для вас мир науки. Содержащиеся в ней сведения и комментарии, расположенные по тематическому принципу, позволяют соединить основополагающие научные данные с повседневной жизнью. Сотни реалистических и шаржированных иллюстраций вместе с занимательными и удивительными фактами, загадками и опытами убедительно доказывают, что наука может быть столь же увлекательной, сколь и полезной. Таблицы, карты, словари имен и терминов завершают эту познавательную и поистине незаменимую книгу.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98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104456" cy="52947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42019" y="1117146"/>
            <a:ext cx="37938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Эта книга предназначена тем, кто хочет познакомиться с основами биотехнологии, но не собирается заниматься ею профессионально, кому интересно узнать о клонировании и лечении рака, создании генетически модифицированных сельскохозяйственных растений и современных лекарственных препаратов, расшифровке генома человека и передаче информации в клетке. Подробно и занимательно описываются многочисленные вопросы, от самых простых до самых сложных и интересных.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28001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242</TotalTime>
  <Words>1114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Методист</dc:creator>
  <cp:lastModifiedBy>Методист</cp:lastModifiedBy>
  <cp:revision>19</cp:revision>
  <dcterms:created xsi:type="dcterms:W3CDTF">2021-02-10T07:06:17Z</dcterms:created>
  <dcterms:modified xsi:type="dcterms:W3CDTF">2021-02-20T06:35:18Z</dcterms:modified>
</cp:coreProperties>
</file>