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77" r:id="rId8"/>
    <p:sldId id="278" r:id="rId9"/>
    <p:sldId id="280" r:id="rId10"/>
    <p:sldId id="281" r:id="rId11"/>
    <p:sldId id="282" r:id="rId12"/>
    <p:sldId id="283" r:id="rId13"/>
    <p:sldId id="284" r:id="rId14"/>
    <p:sldId id="285" r:id="rId15"/>
    <p:sldId id="262" r:id="rId16"/>
    <p:sldId id="261" r:id="rId17"/>
    <p:sldId id="279" r:id="rId18"/>
    <p:sldId id="271" r:id="rId19"/>
    <p:sldId id="263" r:id="rId20"/>
    <p:sldId id="265" r:id="rId21"/>
    <p:sldId id="270" r:id="rId22"/>
    <p:sldId id="266" r:id="rId23"/>
    <p:sldId id="267" r:id="rId24"/>
    <p:sldId id="268" r:id="rId25"/>
    <p:sldId id="269" r:id="rId26"/>
    <p:sldId id="273" r:id="rId27"/>
    <p:sldId id="274" r:id="rId28"/>
    <p:sldId id="275" r:id="rId29"/>
    <p:sldId id="276" r:id="rId30"/>
    <p:sldId id="272" r:id="rId31"/>
    <p:sldId id="26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B52D-5845-4ADE-A05A-F55DD308889C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3A1F-E3C9-4B5B-A72F-AD75FF0C4B7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B52D-5845-4ADE-A05A-F55DD308889C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3A1F-E3C9-4B5B-A72F-AD75FF0C4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B52D-5845-4ADE-A05A-F55DD308889C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3A1F-E3C9-4B5B-A72F-AD75FF0C4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B52D-5845-4ADE-A05A-F55DD308889C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3A1F-E3C9-4B5B-A72F-AD75FF0C4B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B52D-5845-4ADE-A05A-F55DD308889C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3A1F-E3C9-4B5B-A72F-AD75FF0C4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B52D-5845-4ADE-A05A-F55DD308889C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3A1F-E3C9-4B5B-A72F-AD75FF0C4B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B52D-5845-4ADE-A05A-F55DD308889C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3A1F-E3C9-4B5B-A72F-AD75FF0C4B7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B52D-5845-4ADE-A05A-F55DD308889C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3A1F-E3C9-4B5B-A72F-AD75FF0C4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B52D-5845-4ADE-A05A-F55DD308889C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3A1F-E3C9-4B5B-A72F-AD75FF0C4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B52D-5845-4ADE-A05A-F55DD308889C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3A1F-E3C9-4B5B-A72F-AD75FF0C4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B52D-5845-4ADE-A05A-F55DD308889C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3A1F-E3C9-4B5B-A72F-AD75FF0C4B7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B3B52D-5845-4ADE-A05A-F55DD308889C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533A1F-E3C9-4B5B-A72F-AD75FF0C4B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КНИЖНЫЕ НОВИНКИ МБА</a:t>
            </a:r>
            <a:endParaRPr lang="ru-RU" sz="9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5996" y="5776410"/>
            <a:ext cx="3982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СЕНТЯБРЬ  2019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80216"/>
            <a:ext cx="3259460" cy="193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17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Новая папка (3)\каас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30143"/>
            <a:ext cx="319191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1030142"/>
            <a:ext cx="32403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Чудесная девушка по имени </a:t>
            </a:r>
            <a:r>
              <a:rPr lang="ru-RU" dirty="0" err="1"/>
              <a:t>Сингер</a:t>
            </a:r>
            <a:r>
              <a:rPr lang="ru-RU" dirty="0"/>
              <a:t> пришла во дворец в качестве претендентки на руку и сердце принца </a:t>
            </a:r>
            <a:r>
              <a:rPr lang="ru-RU" dirty="0" err="1"/>
              <a:t>Максона</a:t>
            </a:r>
            <a:r>
              <a:rPr lang="ru-RU" dirty="0"/>
              <a:t>. Здесь речь пойдет о том, как потенциальных невесток оценивала королева </a:t>
            </a:r>
            <a:r>
              <a:rPr lang="ru-RU" dirty="0" err="1"/>
              <a:t>Эмберли</a:t>
            </a:r>
            <a:r>
              <a:rPr lang="ru-RU" dirty="0"/>
              <a:t>. Также это рассказ о знакомстве родителей принца и том, как обычную девушку полюбил и принял весь королевский двор. </a:t>
            </a:r>
          </a:p>
        </p:txBody>
      </p:sp>
    </p:spTree>
    <p:extLst>
      <p:ext uri="{BB962C8B-B14F-4D97-AF65-F5344CB8AC3E}">
        <p14:creationId xmlns:p14="http://schemas.microsoft.com/office/powerpoint/2010/main" val="345643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Новая папка (3)\каас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3701"/>
            <a:ext cx="2888704" cy="45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2136339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35 претенденток это шанс, который выпадает лишь раз. Возможность покончить с серыми буднями, окунуться в мир украшений и ярких платьев, стать женой самого принца! Однако </a:t>
            </a:r>
            <a:r>
              <a:rPr lang="ru-RU" dirty="0" err="1"/>
              <a:t>Сингер</a:t>
            </a:r>
            <a:r>
              <a:rPr lang="ru-RU" dirty="0"/>
              <a:t> эта борьба не нужна, да и во дворце она жить не желает. Но после встречи с принцем ее начали одолевать сомнения… </a:t>
            </a:r>
          </a:p>
        </p:txBody>
      </p:sp>
    </p:spTree>
    <p:extLst>
      <p:ext uri="{BB962C8B-B14F-4D97-AF65-F5344CB8AC3E}">
        <p14:creationId xmlns:p14="http://schemas.microsoft.com/office/powerpoint/2010/main" val="3185937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Новая папка (3)\каас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096344" cy="48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1997839"/>
            <a:ext cx="3816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 35 осталось 6. Элита! Борьба за выбор принца </a:t>
            </a:r>
            <a:r>
              <a:rPr lang="ru-RU" dirty="0" err="1"/>
              <a:t>Максона</a:t>
            </a:r>
            <a:r>
              <a:rPr lang="ru-RU" dirty="0"/>
              <a:t> обостряется. У Америки </a:t>
            </a:r>
            <a:r>
              <a:rPr lang="ru-RU" dirty="0" err="1"/>
              <a:t>Сингер</a:t>
            </a:r>
            <a:r>
              <a:rPr lang="ru-RU" dirty="0"/>
              <a:t> высокие шансы на успех, но она не может понять, кому на самом деле принадлежит ее сердце – принцу или </a:t>
            </a:r>
            <a:r>
              <a:rPr lang="ru-RU" dirty="0" err="1"/>
              <a:t>Аспену</a:t>
            </a:r>
            <a:r>
              <a:rPr lang="ru-RU" dirty="0"/>
              <a:t>? Быть с </a:t>
            </a:r>
            <a:r>
              <a:rPr lang="ru-RU" dirty="0" err="1"/>
              <a:t>Максоном</a:t>
            </a:r>
            <a:r>
              <a:rPr lang="ru-RU" dirty="0"/>
              <a:t> для нее – это быть в сказке, но встречая </a:t>
            </a:r>
            <a:r>
              <a:rPr lang="ru-RU" dirty="0" err="1"/>
              <a:t>Аспена</a:t>
            </a:r>
            <a:r>
              <a:rPr lang="ru-RU" dirty="0"/>
              <a:t>, ставшего гвардейцем, она вспоминает, как они строили планы на будущее. </a:t>
            </a:r>
          </a:p>
        </p:txBody>
      </p:sp>
    </p:spTree>
    <p:extLst>
      <p:ext uri="{BB962C8B-B14F-4D97-AF65-F5344CB8AC3E}">
        <p14:creationId xmlns:p14="http://schemas.microsoft.com/office/powerpoint/2010/main" val="24355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Новая папка (3)\каас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5" y="908720"/>
            <a:ext cx="3240360" cy="511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17728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Наследник престола и солдат – вот претенденты на сердце </a:t>
            </a:r>
            <a:r>
              <a:rPr lang="ru-RU" dirty="0" err="1"/>
              <a:t>Сингер</a:t>
            </a:r>
            <a:r>
              <a:rPr lang="ru-RU" dirty="0"/>
              <a:t>. Никто не намерен уступать. Разумеется, принц стоит гораздо выше по социальной лестнице. Он обещает Америке не жизнь, а сказку. Но он вскружил голову многим девушкам, сможет ли он выполнить свое обещание сейчас? Гвардеец </a:t>
            </a:r>
            <a:r>
              <a:rPr lang="ru-RU" dirty="0" err="1"/>
              <a:t>Аспен</a:t>
            </a:r>
            <a:r>
              <a:rPr lang="ru-RU" dirty="0"/>
              <a:t>, кроме любви, мало что может предложить избраннице </a:t>
            </a:r>
          </a:p>
        </p:txBody>
      </p:sp>
    </p:spTree>
    <p:extLst>
      <p:ext uri="{BB962C8B-B14F-4D97-AF65-F5344CB8AC3E}">
        <p14:creationId xmlns:p14="http://schemas.microsoft.com/office/powerpoint/2010/main" val="1466267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Новая папка (3)\каас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2" y="980728"/>
            <a:ext cx="31768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2852936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Вот он — тот самый момент! Сейчас произнесут имя победительницы, будущей королевы! С приближением завершения состязания тучи за дворцовыми стенами сгущаются. </a:t>
            </a:r>
            <a:r>
              <a:rPr lang="ru-RU" dirty="0" err="1"/>
              <a:t>Сингер</a:t>
            </a:r>
            <a:r>
              <a:rPr lang="ru-RU" dirty="0"/>
              <a:t> понимает, что на кону очень многое и придется сражаться за то будущее, которого она хочет для </a:t>
            </a:r>
            <a:r>
              <a:rPr lang="ru-RU" dirty="0" smtClean="0"/>
              <a:t>себя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018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чий стол\Новая папка (3)\касс наследн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1871"/>
            <a:ext cx="2634195" cy="416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980728"/>
            <a:ext cx="4392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Сингер</a:t>
            </a:r>
            <a:r>
              <a:rPr lang="ru-RU" dirty="0"/>
              <a:t> была той единственной, которой принц отдал сердце и корону в придачу. Двадцать лет пролетели как один день. У счастливой супружеской пары королевы Америки и короля </a:t>
            </a:r>
            <a:r>
              <a:rPr lang="ru-RU" dirty="0" err="1"/>
              <a:t>Максона</a:t>
            </a:r>
            <a:r>
              <a:rPr lang="ru-RU" dirty="0"/>
              <a:t> выросла дочь </a:t>
            </a:r>
            <a:r>
              <a:rPr lang="ru-RU" dirty="0" err="1"/>
              <a:t>Идлин</a:t>
            </a:r>
            <a:r>
              <a:rPr lang="ru-RU" dirty="0"/>
              <a:t>, будущая правительница </a:t>
            </a:r>
            <a:r>
              <a:rPr lang="ru-RU" dirty="0" err="1"/>
              <a:t>Иллеа</a:t>
            </a:r>
            <a:r>
              <a:rPr lang="ru-RU" dirty="0"/>
              <a:t>. Принцесса красива и умна, но и слышать не хочет о замужестве. Однако особы королевской крови не принадлежат сами себе. За стенами дворца неспокойно, и король, чтобы отвлечь подданных, решает снова устроить Отбор, подобный тому, что соединил его с королевой. И скрепя сердце </a:t>
            </a:r>
            <a:r>
              <a:rPr lang="ru-RU" dirty="0" err="1"/>
              <a:t>Идлин</a:t>
            </a:r>
            <a:r>
              <a:rPr lang="ru-RU" dirty="0"/>
              <a:t> соглашается участвовать в Отборе, надеясь, что каким-то чудом найдет свое счастье…</a:t>
            </a:r>
          </a:p>
        </p:txBody>
      </p:sp>
    </p:spTree>
    <p:extLst>
      <p:ext uri="{BB962C8B-B14F-4D97-AF65-F5344CB8AC3E}">
        <p14:creationId xmlns:p14="http://schemas.microsoft.com/office/powerpoint/2010/main" val="630180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чий стол\Новая папка (3)\касс коро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4" y="836712"/>
            <a:ext cx="2816339" cy="437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908720"/>
            <a:ext cx="53285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«Корона» – это удивительно романтичная и последняя книга в серии «Отбор».</a:t>
            </a:r>
            <a:r>
              <a:rPr lang="ru-RU" dirty="0" err="1"/>
              <a:t>Идлин</a:t>
            </a:r>
            <a:r>
              <a:rPr lang="ru-RU" dirty="0"/>
              <a:t> соглашается снова устроить Отбор только для того, чтобы отвлечь внимание подданных, ведь, по ее мнению, найти среди тридцати пяти незнакомых юношей настоящую любовь невозможно. Довольно быстро и достаточно жестко принцесса избавляется от большинства претендентов на ее руку и корону. Однако из-за событий во дворце </a:t>
            </a:r>
            <a:r>
              <a:rPr lang="ru-RU" dirty="0" err="1"/>
              <a:t>Идлин</a:t>
            </a:r>
            <a:r>
              <a:rPr lang="ru-RU" dirty="0"/>
              <a:t> оказывается в центре внимания, ее решения ожидает вся страна. Даже если она не найдет настоящую любовь, как сумели найти ее родители, </a:t>
            </a:r>
            <a:r>
              <a:rPr lang="ru-RU" dirty="0" err="1"/>
              <a:t>Идлин</a:t>
            </a:r>
            <a:r>
              <a:rPr lang="ru-RU" dirty="0"/>
              <a:t> должна сделать свой выбор. Но порой сердце способно удивить вас…</a:t>
            </a:r>
          </a:p>
        </p:txBody>
      </p:sp>
    </p:spTree>
    <p:extLst>
      <p:ext uri="{BB962C8B-B14F-4D97-AF65-F5344CB8AC3E}">
        <p14:creationId xmlns:p14="http://schemas.microsoft.com/office/powerpoint/2010/main" val="410203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874789"/>
            <a:ext cx="2987377" cy="47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1997839"/>
            <a:ext cx="5256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Ее называют прекрасным оружием. Она представляет опасность для людей, так ей говорят. Ей нельзя вступать с людьми в близкие отношения. Ей прочили одиночество, суля за то большую награду. Послушание и терпение – путь девушки-сирены. По этим законам прекрасная </a:t>
            </a:r>
            <a:r>
              <a:rPr lang="ru-RU" dirty="0" err="1"/>
              <a:t>Кэйлен</a:t>
            </a:r>
            <a:r>
              <a:rPr lang="ru-RU" dirty="0"/>
              <a:t> жила десятилетия. Но вот в жизни ее появился </a:t>
            </a:r>
            <a:r>
              <a:rPr lang="ru-RU" dirty="0" err="1"/>
              <a:t>Акинли</a:t>
            </a:r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989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Рабочий стол\Новая папка (3)\137b5e71bc5a452f9cada7488d0eff7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3" y="1268760"/>
            <a:ext cx="216024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476672"/>
            <a:ext cx="66064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Впервые на русском — международный бестселлер итальянской писательницы </a:t>
            </a:r>
            <a:r>
              <a:rPr lang="ru-RU" sz="1600" dirty="0" err="1"/>
              <a:t>Розеллы</a:t>
            </a:r>
            <a:r>
              <a:rPr lang="ru-RU" sz="1600" dirty="0"/>
              <a:t> </a:t>
            </a:r>
            <a:r>
              <a:rPr lang="ru-RU" sz="1600" dirty="0" err="1"/>
              <a:t>Посторино</a:t>
            </a:r>
            <a:r>
              <a:rPr lang="ru-RU" sz="1600" dirty="0"/>
              <a:t>, лауреата самых престижных литературных наград Италии, таких как </a:t>
            </a:r>
            <a:r>
              <a:rPr lang="ru-RU" sz="1600" dirty="0" err="1"/>
              <a:t>Strega</a:t>
            </a:r>
            <a:r>
              <a:rPr lang="ru-RU" sz="1600" dirty="0"/>
              <a:t>, </a:t>
            </a:r>
            <a:r>
              <a:rPr lang="ru-RU" sz="1600" dirty="0" err="1"/>
              <a:t>Campiello</a:t>
            </a:r>
            <a:r>
              <a:rPr lang="ru-RU" sz="1600" dirty="0"/>
              <a:t> и </a:t>
            </a:r>
            <a:r>
              <a:rPr lang="ru-RU" sz="1600" dirty="0" err="1"/>
              <a:t>Un</a:t>
            </a:r>
            <a:r>
              <a:rPr lang="ru-RU" sz="1600" dirty="0"/>
              <a:t> </a:t>
            </a:r>
            <a:r>
              <a:rPr lang="ru-RU" sz="1600" dirty="0" err="1"/>
              <a:t>autore</a:t>
            </a:r>
            <a:r>
              <a:rPr lang="ru-RU" sz="1600" dirty="0"/>
              <a:t> </a:t>
            </a:r>
            <a:r>
              <a:rPr lang="ru-RU" sz="1600" dirty="0" err="1"/>
              <a:t>l’Europa</a:t>
            </a:r>
            <a:r>
              <a:rPr lang="ru-RU" sz="1600" dirty="0"/>
              <a:t> — в том числе за данную </a:t>
            </a:r>
            <a:r>
              <a:rPr lang="ru-RU" sz="1600" dirty="0" err="1"/>
              <a:t>книгу.Роман</a:t>
            </a:r>
            <a:r>
              <a:rPr lang="ru-RU" sz="1600" dirty="0"/>
              <a:t> этот основывается на реальной истории — на интервью, которое дала в 2012 году 95-летняя Марго </a:t>
            </a:r>
            <a:r>
              <a:rPr lang="ru-RU" sz="1600" dirty="0" err="1"/>
              <a:t>Вёльк</a:t>
            </a:r>
            <a:r>
              <a:rPr lang="ru-RU" sz="1600" dirty="0"/>
              <a:t>, единственная пережившая войну из пятнадцати девушек, которые в гитлеровской ставке «</a:t>
            </a:r>
            <a:r>
              <a:rPr lang="ru-RU" sz="1600" dirty="0" err="1"/>
              <a:t>Вольфсшанце</a:t>
            </a:r>
            <a:r>
              <a:rPr lang="ru-RU" sz="1600" dirty="0"/>
              <a:t>» («Волчье логово») пробовали еду, предназначенную для фюрера: тот патологически боялся, что его могут отравить. Для уроженки Берлина Розы </a:t>
            </a:r>
            <a:r>
              <a:rPr lang="ru-RU" sz="1600" dirty="0" err="1"/>
              <a:t>Зауэр</a:t>
            </a:r>
            <a:r>
              <a:rPr lang="ru-RU" sz="1600" dirty="0"/>
              <a:t> (под таким именем выведена Марго </a:t>
            </a:r>
            <a:r>
              <a:rPr lang="ru-RU" sz="1600" dirty="0" err="1"/>
              <a:t>Вёльк</a:t>
            </a:r>
            <a:r>
              <a:rPr lang="ru-RU" sz="1600" dirty="0"/>
              <a:t> в романе), оказавшейся в Восточной Пруссии практически случайно, эта служба давала возможность впервые за годы войны вдоволь поесть: но ценой каждого обеда в любой момент могла стать смерть. Подобно «Чтецу» </a:t>
            </a:r>
            <a:r>
              <a:rPr lang="ru-RU" sz="1600" dirty="0" err="1"/>
              <a:t>Бернхарда</a:t>
            </a:r>
            <a:r>
              <a:rPr lang="ru-RU" sz="1600" dirty="0"/>
              <a:t> </a:t>
            </a:r>
            <a:r>
              <a:rPr lang="ru-RU" sz="1600" dirty="0" err="1"/>
              <a:t>Шлинка</a:t>
            </a:r>
            <a:r>
              <a:rPr lang="ru-RU" sz="1600" dirty="0"/>
              <a:t>, «</a:t>
            </a:r>
            <a:r>
              <a:rPr lang="ru-RU" sz="1600" dirty="0" err="1"/>
              <a:t>Дегустаторши</a:t>
            </a:r>
            <a:r>
              <a:rPr lang="ru-RU" sz="1600" dirty="0"/>
              <a:t>» — не столько об ужасах войны, сколько о страхе и выборе. О том, можно ли оставаться над схваткой, служа воплощению мирового зла. На что можно и на что нельзя пойти, чтобы сохранить надежду на будущую жизнь, на возвращение мужа с </a:t>
            </a:r>
            <a:r>
              <a:rPr lang="ru-RU" sz="1600" dirty="0" err="1"/>
              <a:t>фронта?..В</a:t>
            </a:r>
            <a:r>
              <a:rPr lang="ru-RU" sz="1600" dirty="0"/>
              <a:t> 2018 г. на юбилейной московской книжной ярмарке </a:t>
            </a:r>
            <a:r>
              <a:rPr lang="ru-RU" sz="1600" dirty="0" err="1"/>
              <a:t>Non</a:t>
            </a:r>
            <a:r>
              <a:rPr lang="ru-RU" sz="1600" dirty="0"/>
              <a:t>/</a:t>
            </a:r>
            <a:r>
              <a:rPr lang="ru-RU" sz="1600" dirty="0" err="1"/>
              <a:t>Fiction</a:t>
            </a:r>
            <a:r>
              <a:rPr lang="ru-RU" sz="1600" dirty="0"/>
              <a:t>, почетным гостем которой была Италия, </a:t>
            </a:r>
            <a:r>
              <a:rPr lang="ru-RU" sz="1600" dirty="0" err="1"/>
              <a:t>Розелла</a:t>
            </a:r>
            <a:r>
              <a:rPr lang="ru-RU" sz="1600" dirty="0"/>
              <a:t> </a:t>
            </a:r>
            <a:r>
              <a:rPr lang="ru-RU" sz="1600" dirty="0" err="1"/>
              <a:t>Посторино</a:t>
            </a:r>
            <a:r>
              <a:rPr lang="ru-RU" sz="1600" dirty="0"/>
              <a:t> представляла «</a:t>
            </a:r>
            <a:r>
              <a:rPr lang="ru-RU" sz="1600" dirty="0" err="1"/>
              <a:t>Дегустаторш</a:t>
            </a:r>
            <a:r>
              <a:rPr lang="ru-RU" sz="1600" dirty="0"/>
              <a:t>» на совместной презентации с Гузелью </a:t>
            </a:r>
            <a:r>
              <a:rPr lang="ru-RU" sz="1600" dirty="0" err="1"/>
              <a:t>Яхиной</a:t>
            </a:r>
            <a:r>
              <a:rPr lang="ru-RU" sz="1600" dirty="0"/>
              <a:t> — лауреатом премий «Большая книга» и «Ясная поляна». «Меня не смущает, что “</a:t>
            </a:r>
            <a:r>
              <a:rPr lang="ru-RU" sz="1600" dirty="0" err="1"/>
              <a:t>Дегустаторш</a:t>
            </a:r>
            <a:r>
              <a:rPr lang="ru-RU" sz="1600" dirty="0"/>
              <a:t>” сравнивают с “Чтецом”, — говорила </a:t>
            </a:r>
            <a:r>
              <a:rPr lang="ru-RU" sz="1600" dirty="0" err="1"/>
              <a:t>Посторино</a:t>
            </a:r>
            <a:r>
              <a:rPr lang="ru-RU" sz="1600" dirty="0"/>
              <a:t>, — наоборот, для меня это большая честь…»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9460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чий стол\Новая папка (3)\лихие гост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36712"/>
            <a:ext cx="3120033" cy="480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79" y="836712"/>
            <a:ext cx="51845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Вторая половина XIX века. Широк и необъятен край Сибирский. В верховьях реки Талой, приманивающей золотоискателей, лиходеев и торговцев, разворачиваются события отнюдь не семейной драмы Данилы </a:t>
            </a:r>
            <a:r>
              <a:rPr lang="ru-RU" dirty="0" err="1"/>
              <a:t>Шайдурова</a:t>
            </a:r>
            <a:r>
              <a:rPr lang="ru-RU" dirty="0"/>
              <a:t>, умыкнувшего любимую без благословения, но государственной </a:t>
            </a:r>
            <a:r>
              <a:rPr lang="ru-RU" dirty="0" err="1"/>
              <a:t>важности.Вокруг</a:t>
            </a:r>
            <a:r>
              <a:rPr lang="ru-RU" dirty="0"/>
              <a:t> парочки лиходеев - политического авантюриста Цезаря Белозерова и бывшего монаха-расстриги Бориски, мечтающего о "собственном царстве", - в сибирской глухомани объединяются варнаки: беглые каторжники, </a:t>
            </a:r>
            <a:r>
              <a:rPr lang="ru-RU" dirty="0" err="1"/>
              <a:t>нищеброды</a:t>
            </a:r>
            <a:r>
              <a:rPr lang="ru-RU" dirty="0"/>
              <a:t> и прочий разбойный люд. Шайка становится главной бедой и угрозой благостному убежищу староверов, укрывшихся за Кедровым кряжем. Но ни те, ни другие не хотят жить в таком соседстве…</a:t>
            </a:r>
          </a:p>
        </p:txBody>
      </p:sp>
    </p:spTree>
    <p:extLst>
      <p:ext uri="{BB962C8B-B14F-4D97-AF65-F5344CB8AC3E}">
        <p14:creationId xmlns:p14="http://schemas.microsoft.com/office/powerpoint/2010/main" val="217520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68325"/>
            <a:ext cx="3384376" cy="5028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0" y="332656"/>
            <a:ext cx="3327716" cy="5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33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Рабочий стол\Новая папка (3)\проклятье пальмиза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82" y="1746183"/>
            <a:ext cx="2133597" cy="336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31550" y="332656"/>
            <a:ext cx="60889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жаркой пыльной площади деревушки в </a:t>
            </a:r>
            <a:r>
              <a:rPr lang="ru-RU" sz="1600" dirty="0" err="1"/>
              <a:t>Апулии</a:t>
            </a:r>
            <a:r>
              <a:rPr lang="ru-RU" sz="1600" dirty="0"/>
              <a:t> есть два памятника: один — в честь погибших в Первой мировой войне и другой — в честь погибших во Второй мировой. На первом сплошь фамилия </a:t>
            </a:r>
            <a:r>
              <a:rPr lang="ru-RU" sz="1600" dirty="0" err="1"/>
              <a:t>Пальмизано</a:t>
            </a:r>
            <a:r>
              <a:rPr lang="ru-RU" sz="1600" dirty="0"/>
              <a:t>, а на втором — сплошь фамилия </a:t>
            </a:r>
            <a:r>
              <a:rPr lang="ru-RU" sz="1600" dirty="0" err="1"/>
              <a:t>Конвертини</a:t>
            </a:r>
            <a:r>
              <a:rPr lang="ru-RU" sz="1600" dirty="0"/>
              <a:t>. 44 человека из двух семей, и все мертвы… …В деревушке, затерянной меж оливковых рощ и виноградников Южной Италии, родились мальчик и девочка. Только-только закончилась Первая мировая. Отцы детей погибли. Но в семье </a:t>
            </a:r>
            <a:r>
              <a:rPr lang="ru-RU" sz="1600" dirty="0" err="1"/>
              <a:t>Витантонио</a:t>
            </a:r>
            <a:r>
              <a:rPr lang="ru-RU" sz="1600" dirty="0"/>
              <a:t> погиб не только его отец, погибли все мужчины. И родившийся мальчик — последний в роду. Дети растут, война постепенно забывается, уходит в прошлое, но не для всех. Мать </a:t>
            </a:r>
            <a:r>
              <a:rPr lang="ru-RU" sz="1600" dirty="0" err="1"/>
              <a:t>Витантонио</a:t>
            </a:r>
            <a:r>
              <a:rPr lang="ru-RU" sz="1600" dirty="0"/>
              <a:t> одержима стремлением защитить сына, уберечь его от проклятия смерти, которое, кажется, нависает над семьей. И ради сына она лжет. Ее ложь свяжет </a:t>
            </a:r>
            <a:r>
              <a:rPr lang="ru-RU" sz="1600" dirty="0" err="1"/>
              <a:t>Витантонио</a:t>
            </a:r>
            <a:r>
              <a:rPr lang="ru-RU" sz="1600" dirty="0"/>
              <a:t> и </a:t>
            </a:r>
            <a:r>
              <a:rPr lang="ru-RU" sz="1600" dirty="0" err="1"/>
              <a:t>Джованну</a:t>
            </a:r>
            <a:r>
              <a:rPr lang="ru-RU" sz="1600" dirty="0"/>
              <a:t>, родившуюся с ним в один день. А на горизонте уже собираются тучи новой войны, которая грозит разлучить их. Огромный международный бестселлер, потрясающая и душераздирающая история о судьбе крошечной деревни на вершине холма в Италии во время двух мировых войн. Это эпическая, шекспировского размаха драма, разворачивающаяся на юге Италии, которая порадует читателей, получивших удовольствие от таких разных книг, как "Мандолина капитана </a:t>
            </a:r>
            <a:r>
              <a:rPr lang="ru-RU" sz="1600" dirty="0" err="1"/>
              <a:t>Корелли</a:t>
            </a:r>
            <a:r>
              <a:rPr lang="ru-RU" sz="1600" dirty="0"/>
              <a:t>" и "Крестный отец".</a:t>
            </a:r>
          </a:p>
        </p:txBody>
      </p:sp>
    </p:spTree>
    <p:extLst>
      <p:ext uri="{BB962C8B-B14F-4D97-AF65-F5344CB8AC3E}">
        <p14:creationId xmlns:p14="http://schemas.microsoft.com/office/powerpoint/2010/main" val="799869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0893" y="188640"/>
            <a:ext cx="446449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Соединенные Штаты Америки. 1840-е годы. На этом фоне разворачивается увлекательная история двух семей: </a:t>
            </a:r>
            <a:r>
              <a:rPr lang="ru-RU" dirty="0" err="1"/>
              <a:t>Мэйнов</a:t>
            </a:r>
            <a:r>
              <a:rPr lang="ru-RU" dirty="0"/>
              <a:t> с Юга и </a:t>
            </a:r>
            <a:r>
              <a:rPr lang="ru-RU" dirty="0" err="1"/>
              <a:t>Хазардов</a:t>
            </a:r>
            <a:r>
              <a:rPr lang="ru-RU" dirty="0"/>
              <a:t> с Севера. Любовь, ненависть, ревность, фанатизм, патриотизм, семейные драмы и личные победы… Орри </a:t>
            </a:r>
            <a:r>
              <a:rPr lang="ru-RU" dirty="0" err="1"/>
              <a:t>Мэйн</a:t>
            </a:r>
            <a:r>
              <a:rPr lang="ru-RU" dirty="0"/>
              <a:t> из Южной Каролины и Джордж </a:t>
            </a:r>
            <a:r>
              <a:rPr lang="ru-RU" dirty="0" err="1"/>
              <a:t>Хазард</a:t>
            </a:r>
            <a:r>
              <a:rPr lang="ru-RU" dirty="0"/>
              <a:t> из Пенсильвании подружились во время учебы в Вест-</a:t>
            </a:r>
            <a:r>
              <a:rPr lang="ru-RU" dirty="0" err="1"/>
              <a:t>Пойнте</a:t>
            </a:r>
            <a:r>
              <a:rPr lang="ru-RU" dirty="0"/>
              <a:t>. Но сможет ли дружба людей из столь разных частей страны, дух товарищества, рожденный в общих тяготах, преодолеть те безумные страсти, которые уже готовы развязать Гражданскую войну? Как и ставший классикой роман Маргарет Митчелл «Унесенные ветром», сага </a:t>
            </a:r>
            <a:r>
              <a:rPr lang="ru-RU" dirty="0" err="1"/>
              <a:t>Джейкса</a:t>
            </a:r>
            <a:r>
              <a:rPr lang="ru-RU" dirty="0"/>
              <a:t> о войне между Севером и Югом имела грандиозный успех и до сих пор числится в списке мировых бестселлеров.</a:t>
            </a:r>
          </a:p>
        </p:txBody>
      </p:sp>
      <p:pic>
        <p:nvPicPr>
          <p:cNvPr id="6146" name="Picture 2" descr="F:\Новая папка (3)\север и юг 1джейкс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14614"/>
            <a:ext cx="3611401" cy="537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28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Рабочий стол\Новая папка (3)\север и юг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7546"/>
            <a:ext cx="302433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1052736"/>
            <a:ext cx="47525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Соединенные Штаты Америки. 1860-е годы. На фоне Гражданской войны </a:t>
            </a:r>
            <a:r>
              <a:rPr lang="ru-RU" dirty="0" err="1"/>
              <a:t>Джейкс</a:t>
            </a:r>
            <a:r>
              <a:rPr lang="ru-RU" dirty="0"/>
              <a:t> продолжает рассказ о двух семьях: </a:t>
            </a:r>
            <a:r>
              <a:rPr lang="ru-RU" dirty="0" err="1"/>
              <a:t>Хазардах</a:t>
            </a:r>
            <a:r>
              <a:rPr lang="ru-RU" dirty="0"/>
              <a:t> и </a:t>
            </a:r>
            <a:r>
              <a:rPr lang="ru-RU" dirty="0" err="1"/>
              <a:t>Мэйнах</a:t>
            </a:r>
            <a:r>
              <a:rPr lang="ru-RU" dirty="0"/>
              <a:t>. С момента первых выстрелов у форта </a:t>
            </a:r>
            <a:r>
              <a:rPr lang="ru-RU" dirty="0" err="1"/>
              <a:t>Самтер</a:t>
            </a:r>
            <a:r>
              <a:rPr lang="ru-RU" dirty="0"/>
              <a:t> семьи оказываются на противоположных сторонах. Кому-то приходится испытать все ужасы войны на фронте, во время самых кровавых сражений… Кто-то отдаст жизнь за свои убеждения… Но все будут вовлечены в триумф и трагедию конфликта, уничтожившего наивность американцев и выковавшего новую нацию… Как и ставший классикой роман Маргарет Митчелл «Унесенные ветром», сага </a:t>
            </a:r>
            <a:r>
              <a:rPr lang="ru-RU" dirty="0" err="1"/>
              <a:t>Джейкса</a:t>
            </a:r>
            <a:r>
              <a:rPr lang="ru-RU" dirty="0"/>
              <a:t> о войне между Севером и Югом имела грандиозный успех и до сих пор числится в списке мировых бестселлеров.</a:t>
            </a:r>
          </a:p>
        </p:txBody>
      </p:sp>
    </p:spTree>
    <p:extLst>
      <p:ext uri="{BB962C8B-B14F-4D97-AF65-F5344CB8AC3E}">
        <p14:creationId xmlns:p14="http://schemas.microsoft.com/office/powerpoint/2010/main" val="4192108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Рабочий стол\Новая папка (3)\сын каза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0289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1305342"/>
            <a:ext cx="4824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Продолжение книги «Казан» о приключениях Бари сына Казана и Серой </a:t>
            </a:r>
            <a:r>
              <a:rPr lang="ru-RU" dirty="0" err="1"/>
              <a:t>Волчицы.Что</a:t>
            </a:r>
            <a:r>
              <a:rPr lang="ru-RU" dirty="0"/>
              <a:t> ждет беспомощного волчонка, который покинул родительское логово? Когти полярной совы да острые копыта таежного гиганта лося. Но если в жилах бежит добрая толика собачьей крови, то он будет хитер, упорен и изворотлив за двоих. Волчья натура даст ему ярость бойца, а собачья поможет выбрать хозяина. Не для того, чтобы жиреть в тепле человеческого жилья, а для того, чтобы служить человеку всеми силами дикого зверя. Тропой преданности следом за человеком — вот судьба благородного волка.</a:t>
            </a:r>
          </a:p>
        </p:txBody>
      </p:sp>
    </p:spTree>
    <p:extLst>
      <p:ext uri="{BB962C8B-B14F-4D97-AF65-F5344CB8AC3E}">
        <p14:creationId xmlns:p14="http://schemas.microsoft.com/office/powerpoint/2010/main" val="4097957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Рабочий стол\Новая папка (3)\четвер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" y="1700808"/>
            <a:ext cx="235226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476672"/>
            <a:ext cx="64624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Вопреки названию, центральных героев тут трое. Николай Степанович Введенский, следователь угрозыска, откомандированный в 1938 году из промозглого Ленинграда в прожаренный солнцем крымский городок Белый Маяк. Владимир Степанович Лазарев, капитан звездолета «Аврора», летящего к </a:t>
            </a:r>
            <a:r>
              <a:rPr lang="ru-RU" dirty="0" err="1"/>
              <a:t>Проксиме</a:t>
            </a:r>
            <a:r>
              <a:rPr lang="ru-RU" dirty="0"/>
              <a:t> Центавра. Павел Сергеевич Хромов, врач-психиатр из Санкт-Петербурга, отец и муж, сотрудник клиники Бехтерева, наш современник.</a:t>
            </a:r>
          </a:p>
          <a:p>
            <a:r>
              <a:rPr lang="ru-RU" dirty="0"/>
              <a:t>Каждый из них занят своим делом. Введенский ловит серийного убийцу, оставляющего в груди жертв металлическую звезду вместо вырезанного сердца. Лазарев руководит экипажем, который вот-вот вступит в контакт с инопланетным разумом. Хромов борется с алкоголизмом, пытается наладить отношения с семьей и лечит сложного пациента, славного и умного парня, уверенного, что с ним телепатически разговаривает инопланетянка. Три темы, три жанра: </a:t>
            </a:r>
            <a:r>
              <a:rPr lang="ru-RU" dirty="0" err="1"/>
              <a:t>ретродетектив</a:t>
            </a:r>
            <a:r>
              <a:rPr lang="ru-RU" dirty="0"/>
              <a:t>, научная фантастика, бытовая драма из современной жизни… Узнаваемо, привычно, как у людей.</a:t>
            </a:r>
          </a:p>
        </p:txBody>
      </p:sp>
    </p:spTree>
    <p:extLst>
      <p:ext uri="{BB962C8B-B14F-4D97-AF65-F5344CB8AC3E}">
        <p14:creationId xmlns:p14="http://schemas.microsoft.com/office/powerpoint/2010/main" val="3792441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Рабочий стол\Новая папка (3)\библиотекарш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96752"/>
            <a:ext cx="2902813" cy="435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1626" y="1412776"/>
            <a:ext cx="5306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романе "Библиотекарша" мы видим мир русской провинции с ее невероятной красоты природой и удивительными людьми. Его главная героиня Анна Дьякова - по своей основной профессии школьный библиотекарь, но в то же время замечательный, но никому не известный русский поэт. Ее стихи, в которых раскрываются поразительно тонкие и яркие чувства женской души, сопровождают читателя на протяжении всего </a:t>
            </a:r>
            <a:r>
              <a:rPr lang="ru-RU" dirty="0" err="1"/>
              <a:t>романа.В</a:t>
            </a:r>
            <a:r>
              <a:rPr lang="ru-RU" dirty="0"/>
              <a:t> книгу также включены пьесы "Горестная повесть о счастливой любви" - о любовной драме, которая разворачивается на фоне ГУЛАГа, и "Октябрь серебристо-ореховый…" - о трагических событиях 1917 года, показанных через жизнь семьи провинциальных интеллигентов.</a:t>
            </a:r>
          </a:p>
        </p:txBody>
      </p:sp>
    </p:spTree>
    <p:extLst>
      <p:ext uri="{BB962C8B-B14F-4D97-AF65-F5344CB8AC3E}">
        <p14:creationId xmlns:p14="http://schemas.microsoft.com/office/powerpoint/2010/main" val="4040388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Новая папка (3)\зачаров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332037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Новая папка (3)\изерлес снежная маг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256262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Новая папка (3)\дикая магия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406" y="1340768"/>
            <a:ext cx="240371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286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476672"/>
            <a:ext cx="49320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Я бесстрашна.</a:t>
            </a:r>
          </a:p>
          <a:p>
            <a:r>
              <a:rPr lang="ru-RU" sz="1600" dirty="0"/>
              <a:t>Я одинока.</a:t>
            </a:r>
          </a:p>
          <a:p>
            <a:r>
              <a:rPr lang="ru-RU" sz="1600" dirty="0"/>
              <a:t>Я — </a:t>
            </a:r>
            <a:r>
              <a:rPr lang="ru-RU" sz="1600" dirty="0" err="1"/>
              <a:t>лиса.Мои</a:t>
            </a:r>
            <a:r>
              <a:rPr lang="ru-RU" sz="1600" dirty="0"/>
              <a:t> родители, мой брат </a:t>
            </a:r>
            <a:r>
              <a:rPr lang="ru-RU" sz="1600" dirty="0" err="1"/>
              <a:t>Пайри</a:t>
            </a:r>
            <a:r>
              <a:rPr lang="ru-RU" sz="1600" dirty="0"/>
              <a:t> и я — мы все жили неподалеку от земель бесшерстных. Жизнь лисы полна опасностей, но я уже начала учиться тайным умениям, помогающим нам выживать. И тут случилось нечто немыслимое. Чужие лисицы вторглись в наше жилище, и я больше никогда не видела моих родных. Спасая свою жизнь, я бежала в холодный, серый мир бесшерстных, где у лисицы полно безжалостных врагов. И теперь, чтобы не погибнуть, я должна овладеть древним мастерством, известным только лисам. Я должна разгадать секреты лисьего искусства.</a:t>
            </a:r>
          </a:p>
          <a:p>
            <a:r>
              <a:rPr lang="ru-RU" sz="1600" dirty="0"/>
              <a:t>Персонажи</a:t>
            </a:r>
          </a:p>
          <a:p>
            <a:r>
              <a:rPr lang="ru-RU" sz="1600" dirty="0" err="1"/>
              <a:t>Айла</a:t>
            </a:r>
            <a:r>
              <a:rPr lang="ru-RU" sz="1600" dirty="0"/>
              <a:t> - главная героиня, рыжая лиса с янтарными глазами, от её лица ведётся повествование в книге.</a:t>
            </a:r>
          </a:p>
          <a:p>
            <a:r>
              <a:rPr lang="ru-RU" sz="1600" dirty="0" err="1"/>
              <a:t>Сиффрин</a:t>
            </a:r>
            <a:r>
              <a:rPr lang="ru-RU" sz="1600" dirty="0"/>
              <a:t> - рыжий лис, посланец старейшин, искал </a:t>
            </a:r>
            <a:r>
              <a:rPr lang="ru-RU" sz="1600" dirty="0" err="1"/>
              <a:t>Пайри</a:t>
            </a:r>
            <a:r>
              <a:rPr lang="ru-RU" sz="1600" dirty="0"/>
              <a:t> в Серых землях.</a:t>
            </a:r>
          </a:p>
          <a:p>
            <a:r>
              <a:rPr lang="ru-RU" sz="1600" dirty="0" err="1"/>
              <a:t>Пайри</a:t>
            </a:r>
            <a:r>
              <a:rPr lang="ru-RU" sz="1600" dirty="0"/>
              <a:t> - рыжий лис, брат </a:t>
            </a:r>
            <a:r>
              <a:rPr lang="ru-RU" sz="1600" dirty="0" err="1"/>
              <a:t>Айлы</a:t>
            </a:r>
            <a:r>
              <a:rPr lang="ru-RU" sz="1600" dirty="0"/>
              <a:t>. На протяжении всей книги </a:t>
            </a:r>
            <a:r>
              <a:rPr lang="ru-RU" sz="1600" dirty="0" err="1"/>
              <a:t>Айла</a:t>
            </a:r>
            <a:r>
              <a:rPr lang="ru-RU" sz="1600" dirty="0"/>
              <a:t> и </a:t>
            </a:r>
            <a:r>
              <a:rPr lang="ru-RU" sz="1600" dirty="0" err="1"/>
              <a:t>Сиффрин</a:t>
            </a:r>
            <a:r>
              <a:rPr lang="ru-RU" sz="1600" dirty="0"/>
              <a:t> ищут </a:t>
            </a:r>
            <a:r>
              <a:rPr lang="ru-RU" sz="1600" dirty="0" err="1"/>
              <a:t>Пайри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Карка</a:t>
            </a:r>
            <a:r>
              <a:rPr lang="ru-RU" sz="1600" dirty="0"/>
              <a:t> - серая лиса с одним глазом, служит </a:t>
            </a:r>
            <a:r>
              <a:rPr lang="ru-RU" sz="1600" dirty="0" err="1"/>
              <a:t>Майгу</a:t>
            </a:r>
            <a:r>
              <a:rPr lang="ru-RU" sz="1600" dirty="0"/>
              <a:t>, но не является зачарованной.</a:t>
            </a:r>
          </a:p>
        </p:txBody>
      </p:sp>
      <p:pic>
        <p:nvPicPr>
          <p:cNvPr id="3074" name="Picture 2" descr="F:\Новая папка (3)\зачаров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3" y="1397778"/>
            <a:ext cx="2808312" cy="42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139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ая папка (3)\дикая магия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702802"/>
            <a:ext cx="3168352" cy="503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332656"/>
            <a:ext cx="471601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Меня зовут </a:t>
            </a:r>
            <a:r>
              <a:rPr lang="ru-RU" dirty="0" err="1"/>
              <a:t>Айла</a:t>
            </a:r>
            <a:r>
              <a:rPr lang="ru-RU" dirty="0"/>
              <a:t>. Несмотря на то что я еще маленькая, меня считают очень храброй и умной лисой. Я ушла далеко от дома в поисках своего брата </a:t>
            </a:r>
            <a:r>
              <a:rPr lang="ru-RU" dirty="0" err="1"/>
              <a:t>Пайри</a:t>
            </a:r>
            <a:r>
              <a:rPr lang="ru-RU" dirty="0"/>
              <a:t>, который пропал, когда на наше логово напали враги. Моя семья жила рядом с </a:t>
            </a:r>
            <a:r>
              <a:rPr lang="ru-RU" dirty="0" err="1"/>
              <a:t>безшерстными</a:t>
            </a:r>
            <a:r>
              <a:rPr lang="ru-RU" dirty="0"/>
              <a:t> – теми, кто называет себя людьми, – а теперь я скитаюсь по Диким землям, где в лесу скрывается страшный </a:t>
            </a:r>
            <a:r>
              <a:rPr lang="ru-RU" dirty="0" err="1"/>
              <a:t>Мэйг</a:t>
            </a:r>
            <a:r>
              <a:rPr lang="ru-RU" dirty="0"/>
              <a:t>, предводитель Зачарованных. Он хочет подчинить своей воле лисиц, способных драться, а слабых попросту уничтожить. Правда, я больше не одинока – у меня появились верные друзья, и все вместе мы направляемся к мудрым Старейшинам, великим мастерам лисьего искусства. Я надеюсь, что с их помощью найду брата. Но они бережно охраняют свои тайны от чужаков, и не так-то просто пройти через магическое кольцо, преграждающее путь к Камню Старейшин…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097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овая папка (3)\изерлес снежная маг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" y="1080147"/>
            <a:ext cx="3888432" cy="47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836712"/>
            <a:ext cx="4464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Меня зовут </a:t>
            </a:r>
            <a:r>
              <a:rPr lang="ru-RU" sz="1600" dirty="0" err="1"/>
              <a:t>Айла</a:t>
            </a:r>
            <a:r>
              <a:rPr lang="ru-RU" sz="1600" dirty="0"/>
              <a:t>. Несмотря на то что я еще детеныш, меня считают очень храброй и умной лисой. Я ушла далеко от дома в поисках своего брата </a:t>
            </a:r>
            <a:r>
              <a:rPr lang="ru-RU" sz="1600" dirty="0" err="1"/>
              <a:t>Пайри</a:t>
            </a:r>
            <a:r>
              <a:rPr lang="ru-RU" sz="1600" dirty="0"/>
              <a:t>, который пропал, когда на наше логово напали враги. Я не нашла его в Диких землях и с помощью тайного лисьего искусства перенеслась далеко на север, в тундру, на родину могучих снежных волков. Они суровы, как все обитатели ледяных просторов, и очень опасны. Но волчья стая не так сильна, как прежде, ее короля поразил злой недуг, и мне поручена непростая миссия: вызволить из вражеского плена принца </a:t>
            </a:r>
            <a:r>
              <a:rPr lang="ru-RU" sz="1600" dirty="0" err="1"/>
              <a:t>Фарракло</a:t>
            </a:r>
            <a:r>
              <a:rPr lang="ru-RU" sz="1600" dirty="0"/>
              <a:t>. Кто, как не умная лисица, поможет снежным волкам, ведь мы родичи, дети </a:t>
            </a:r>
            <a:r>
              <a:rPr lang="ru-RU" sz="1600" dirty="0" err="1"/>
              <a:t>Канисты</a:t>
            </a:r>
            <a:r>
              <a:rPr lang="ru-RU" sz="1600" dirty="0"/>
              <a:t>! И я готова на подвиги в надежде на ответную помощь – </a:t>
            </a:r>
            <a:r>
              <a:rPr lang="ru-RU" sz="1600" dirty="0" err="1"/>
              <a:t>Пайри</a:t>
            </a:r>
            <a:r>
              <a:rPr lang="ru-RU" sz="1600" dirty="0"/>
              <a:t> где-то здесь, в Снежных землях, так говорили Старейшины. Разве они могут обманывать</a:t>
            </a:r>
            <a:r>
              <a:rPr lang="ru-RU" sz="1600" dirty="0" smtClean="0"/>
              <a:t>?..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4359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620689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Цикл романов современного британского писателя Джеффри </a:t>
            </a:r>
            <a:r>
              <a:rPr lang="ru-RU" sz="2000" dirty="0" err="1"/>
              <a:t>Арчера</a:t>
            </a:r>
            <a:r>
              <a:rPr lang="ru-RU" sz="2000" dirty="0"/>
              <a:t> «Хроники </a:t>
            </a:r>
            <a:r>
              <a:rPr lang="ru-RU" sz="2000" dirty="0" err="1"/>
              <a:t>Клифтонов</a:t>
            </a:r>
            <a:r>
              <a:rPr lang="ru-RU" sz="2000" dirty="0"/>
              <a:t>» - приключенческая сага, длинная история триумфов и поражений нескольких поколений одной семьи, разворачивающаяся на двух континентах, разделенных водами океана. Необычная интрига, масса неожиданных поворотов и дозированное сочетание счастливых и трагических эпизодов.</a:t>
            </a:r>
          </a:p>
        </p:txBody>
      </p:sp>
      <p:pic>
        <p:nvPicPr>
          <p:cNvPr id="3108" name="Picture 36" descr="D:\Рабочий стол\Новая папка (3)\арчер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51137"/>
            <a:ext cx="1477516" cy="219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Picture 37" descr="D:\Рабочий стол\Новая папка (3)\арчер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40968"/>
            <a:ext cx="1536245" cy="22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D:\Рабочий стол\Новая папка (3)\арчер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51137"/>
            <a:ext cx="1512168" cy="22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1" name="Picture 39" descr="D:\Рабочий стол\Новая папка (3)\арчер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12759"/>
            <a:ext cx="1477516" cy="21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200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764704"/>
            <a:ext cx="50405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Котенок </a:t>
            </a:r>
            <a:r>
              <a:rPr lang="ru-RU" sz="1600" dirty="0" err="1"/>
              <a:t>Мати</a:t>
            </a:r>
            <a:r>
              <a:rPr lang="ru-RU" sz="1600" dirty="0"/>
              <a:t> не знает о том, что он последний потомок славного королевского рода абиссинских Тигровых котов. У них есть заклятые враги — пятнистые кошки </a:t>
            </a:r>
            <a:r>
              <a:rPr lang="ru-RU" sz="1600" dirty="0" err="1"/>
              <a:t>Са</a:t>
            </a:r>
            <a:r>
              <a:rPr lang="ru-RU" sz="1600" dirty="0"/>
              <a:t> </a:t>
            </a:r>
            <a:r>
              <a:rPr lang="ru-RU" sz="1600" dirty="0" err="1"/>
              <a:t>Мау</a:t>
            </a:r>
            <a:r>
              <a:rPr lang="ru-RU" sz="1600" dirty="0"/>
              <a:t> из дельты Нила. Чтобы спасти своего малыша от гибели, королева Тигровых котов спрятала его на корабле, отплывающем в Англию, и приняла смертельный бой с армией </a:t>
            </a:r>
            <a:r>
              <a:rPr lang="ru-RU" sz="1600" dirty="0" err="1"/>
              <a:t>Са</a:t>
            </a:r>
            <a:r>
              <a:rPr lang="ru-RU" sz="1600" dirty="0"/>
              <a:t> </a:t>
            </a:r>
            <a:r>
              <a:rPr lang="ru-RU" sz="1600" dirty="0" err="1"/>
              <a:t>Мау</a:t>
            </a:r>
            <a:r>
              <a:rPr lang="ru-RU" sz="1600" dirty="0"/>
              <a:t>. По наказу матери </a:t>
            </a:r>
            <a:r>
              <a:rPr lang="ru-RU" sz="1600" dirty="0" err="1"/>
              <a:t>Мати</a:t>
            </a:r>
            <a:r>
              <a:rPr lang="ru-RU" sz="1600" dirty="0"/>
              <a:t> спрыгивает на берег в английском порту и знакомится с котами, живущими на шлюзе Крессида. Они встречают чужака настороженно — он странный, </a:t>
            </a:r>
            <a:r>
              <a:rPr lang="ru-RU" sz="1600" dirty="0" err="1"/>
              <a:t>красношерстный</a:t>
            </a:r>
            <a:r>
              <a:rPr lang="ru-RU" sz="1600" dirty="0"/>
              <a:t>, не такой, как все, — однако </a:t>
            </a:r>
            <a:r>
              <a:rPr lang="ru-RU" sz="1600" dirty="0" err="1"/>
              <a:t>Мати</a:t>
            </a:r>
            <a:r>
              <a:rPr lang="ru-RU" sz="1600" dirty="0"/>
              <a:t> находит среди них верных друзей. Тем временем по его следу послан таинственный убийца по имени </a:t>
            </a:r>
            <a:r>
              <a:rPr lang="ru-RU" sz="1600" dirty="0" err="1"/>
              <a:t>Мифос</a:t>
            </a:r>
            <a:r>
              <a:rPr lang="ru-RU" sz="1600" dirty="0"/>
              <a:t> Разрушитель с целью уничтожить наследника древнего трона Тигровых котов. Чтобы бороться с могущественным врагом, </a:t>
            </a:r>
            <a:r>
              <a:rPr lang="ru-RU" sz="1600" dirty="0" err="1"/>
              <a:t>Мати</a:t>
            </a:r>
            <a:r>
              <a:rPr lang="ru-RU" sz="1600" dirty="0"/>
              <a:t> должен с помощью своего необычного дара совершить опасное путешествие в мир духов...«Приключения Тигрового кота» — первая книга дилогии, посвященной котам и кошкам всех мастей, удивительным созданиям, владеющим волшебной силой</a:t>
            </a:r>
            <a:r>
              <a:rPr lang="ru-RU" sz="1600" dirty="0" smtClean="0"/>
              <a:t>!</a:t>
            </a:r>
            <a:endParaRPr lang="ru-RU" sz="1600" dirty="0"/>
          </a:p>
        </p:txBody>
      </p:sp>
      <p:pic>
        <p:nvPicPr>
          <p:cNvPr id="1026" name="Picture 2" descr="F:\Новая папка (3)\пркл тигр кот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7" r="18760"/>
          <a:stretch/>
        </p:blipFill>
        <p:spPr bwMode="auto">
          <a:xfrm>
            <a:off x="313147" y="980728"/>
            <a:ext cx="2982789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781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абочий стол\Новая папка (3)\нале лапсон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6" y="332656"/>
            <a:ext cx="29241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Рабочий стол\Новая папка (3)\нале лапсон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2" y="387152"/>
            <a:ext cx="2727673" cy="399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Рабочий стол\Новая папка (3)\налле лапс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204864"/>
            <a:ext cx="29241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1341055"/>
            <a:ext cx="35283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Налле</a:t>
            </a:r>
            <a:r>
              <a:rPr lang="ru-RU" sz="1600" dirty="0"/>
              <a:t> </a:t>
            </a:r>
            <a:r>
              <a:rPr lang="ru-RU" sz="1600" dirty="0" err="1"/>
              <a:t>Лапсона</a:t>
            </a:r>
            <a:r>
              <a:rPr lang="ru-RU" sz="1600" dirty="0"/>
              <a:t> придумал шведский писатель, переводчик и режиссер </a:t>
            </a:r>
            <a:r>
              <a:rPr lang="ru-RU" sz="1600" dirty="0" err="1"/>
              <a:t>Йоста</a:t>
            </a:r>
            <a:r>
              <a:rPr lang="ru-RU" sz="1600" dirty="0"/>
              <a:t> Ларс Август </a:t>
            </a:r>
            <a:r>
              <a:rPr lang="ru-RU" sz="1600" dirty="0" err="1"/>
              <a:t>Кнутсон</a:t>
            </a:r>
            <a:r>
              <a:rPr lang="ru-RU" sz="1600" dirty="0"/>
              <a:t> (1908—1973) в 1949 году.</a:t>
            </a:r>
          </a:p>
          <a:p>
            <a:r>
              <a:rPr lang="ru-RU" sz="1600" dirty="0" err="1"/>
              <a:t>Налле</a:t>
            </a:r>
            <a:r>
              <a:rPr lang="ru-RU" sz="1600" dirty="0"/>
              <a:t> </a:t>
            </a:r>
            <a:r>
              <a:rPr lang="ru-RU" sz="1600" dirty="0" err="1"/>
              <a:t>Лапсон</a:t>
            </a:r>
            <a:r>
              <a:rPr lang="ru-RU" sz="1600" dirty="0"/>
              <a:t> — маленький медвежонок с глазами-бусинками, проснувшись от зимней спячки, не нашел свою маму и отправился в путешествие. Медвежонка ждет множество приключений, он находит настоящих друзей — девочку Лотту и собаку Тяпку, учится читать и считать, путешествует на автомобиле. В Швеции </a:t>
            </a:r>
            <a:r>
              <a:rPr lang="ru-RU" sz="1600" dirty="0" err="1"/>
              <a:t>Налле</a:t>
            </a:r>
            <a:r>
              <a:rPr lang="ru-RU" sz="1600" dirty="0"/>
              <a:t> </a:t>
            </a:r>
            <a:r>
              <a:rPr lang="ru-RU" sz="1600" dirty="0" err="1"/>
              <a:t>Лапсон</a:t>
            </a:r>
            <a:r>
              <a:rPr lang="ru-RU" sz="1600" dirty="0"/>
              <a:t> та же знаменит, как Винни-Пух и </a:t>
            </a:r>
            <a:r>
              <a:rPr lang="ru-RU" sz="1600" dirty="0" err="1"/>
              <a:t>Паддингтон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12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 (3)\арчер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31018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Новая папка (3)\арчер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31846"/>
            <a:ext cx="3182080" cy="470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74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Рабочий стол\Новая папка (3)\долина иссы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6" y="1268760"/>
            <a:ext cx="36410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83671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Чеслав</a:t>
            </a:r>
            <a:r>
              <a:rPr lang="ru-RU" dirty="0"/>
              <a:t> </a:t>
            </a:r>
            <a:r>
              <a:rPr lang="ru-RU" dirty="0" err="1"/>
              <a:t>Милош</a:t>
            </a:r>
            <a:r>
              <a:rPr lang="ru-RU" dirty="0"/>
              <a:t> — выдающийся польский поэт и интеллектуал, лауреат Нобелевской премии (1980). Лучший из его романов был написан на польском языке, но впервые издан во Франции (в Польше книги </a:t>
            </a:r>
            <a:r>
              <a:rPr lang="ru-RU" dirty="0" err="1"/>
              <a:t>Милоша</a:t>
            </a:r>
            <a:r>
              <a:rPr lang="ru-RU" dirty="0"/>
              <a:t> были запрещены). Это роман о добре и зле, о грехе и благодати, предопределении и свободе. Это потерянный рай детства на берегу вымышленной реки, это «поиски действительности, очищенной утекающим временем» (Ч. </a:t>
            </a:r>
            <a:r>
              <a:rPr lang="ru-RU" dirty="0" err="1"/>
              <a:t>Милош</a:t>
            </a:r>
            <a:r>
              <a:rPr lang="ru-RU" dirty="0"/>
              <a:t>). Его главный герой — </a:t>
            </a:r>
            <a:r>
              <a:rPr lang="ru-RU" dirty="0" err="1"/>
              <a:t>alter</a:t>
            </a:r>
            <a:r>
              <a:rPr lang="ru-RU" dirty="0"/>
              <a:t> </a:t>
            </a:r>
            <a:r>
              <a:rPr lang="ru-RU" dirty="0" err="1"/>
              <a:t>ego</a:t>
            </a:r>
            <a:r>
              <a:rPr lang="ru-RU" dirty="0"/>
              <a:t> автора — растущее существо, постоянно преодолевающее свои границы. Роман, несомненно, войдет в ряд книг (от Аксакова до Набокова), открывающих мир детства. На русский язык он переведен впервые.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624" y="6206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ДОЛИНА ИССЫ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17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Новая папка (3)\благ дом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40578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Новая папка (3)\благ дом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2554"/>
            <a:ext cx="3389218" cy="511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4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Новая папка (3)\благ дом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19"/>
            <a:ext cx="3211167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1" y="404664"/>
            <a:ext cx="471452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1963 год. Таинственный и романтичный Гонконг — сердце Азии. Более ста лет назад </a:t>
            </a:r>
            <a:r>
              <a:rPr lang="ru-RU" dirty="0" err="1"/>
              <a:t>Дирк</a:t>
            </a:r>
            <a:r>
              <a:rPr lang="ru-RU" dirty="0"/>
              <a:t> </a:t>
            </a:r>
            <a:r>
              <a:rPr lang="ru-RU" dirty="0" err="1"/>
              <a:t>Струан</a:t>
            </a:r>
            <a:r>
              <a:rPr lang="ru-RU" dirty="0"/>
              <a:t>, создавший Благородный Дом, мечтал превратить пустынный остров в процветающую колонию и оттуда управлять Азией. И теперь здесь главную роль играют финансы, торговля, судоходство и большой бизнес. В руках </a:t>
            </a:r>
            <a:r>
              <a:rPr lang="ru-RU" dirty="0" err="1"/>
              <a:t>Иэна</a:t>
            </a:r>
            <a:r>
              <a:rPr lang="ru-RU" dirty="0"/>
              <a:t> </a:t>
            </a:r>
            <a:r>
              <a:rPr lang="ru-RU" dirty="0" err="1"/>
              <a:t>Данросса</a:t>
            </a:r>
            <a:r>
              <a:rPr lang="ru-RU" dirty="0"/>
              <a:t>, нынешнего главы Благородного Дома и блестящего бизнесмена, сосредоточена огромная власть, которую он использует, чтобы спасти компанию от финансового краха. Для этого все способы хороши: переговоры с американским миллионером, рискованная игра на бирже и даже взаимодействие с гонконгскими триадами. Во что бы то ни стало </a:t>
            </a:r>
            <a:r>
              <a:rPr lang="ru-RU" dirty="0" err="1"/>
              <a:t>Иэн</a:t>
            </a:r>
            <a:r>
              <a:rPr lang="ru-RU" dirty="0"/>
              <a:t> должен удержать компанию. И у него есть всего неделя…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784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Новая папка (3)\благ дом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01966"/>
            <a:ext cx="3384377" cy="534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404664"/>
            <a:ext cx="41764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Почуяв слабость Благородного Дома, непримиримые враги, заклятые соперники и даже друзья строят планы по захвату компании, желая урвать кусок пожирнее. Американец ведет двойную игру, вступая в переговоры с давним противником Благородного Дома. Друзья и члены самой семьи </a:t>
            </a:r>
            <a:r>
              <a:rPr lang="ru-RU" dirty="0" err="1"/>
              <a:t>Иэна</a:t>
            </a:r>
            <a:r>
              <a:rPr lang="ru-RU" dirty="0"/>
              <a:t>, желая поживиться, готовы продать секреты, причем как можно дороже. Бурные события сменяют друг друга с невероятной скоростью. Здесь и похищения, убийства, финансовые махинации, противостояние семейств, предательство, любовь, интриги, стихийные бедствия и неумолимое течение судьбы. Благородный Дом стоит на краю пропасти. Лишь чудо может спасти его</a:t>
            </a:r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59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Новая папка (3)\каа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61" y="3670696"/>
            <a:ext cx="1915019" cy="299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Новая папка (3)\каас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657" y="269534"/>
            <a:ext cx="1990118" cy="310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Новая папка (3)\каас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20450"/>
            <a:ext cx="1904882" cy="300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F:\Новая папка (3)\каас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6698"/>
            <a:ext cx="1948304" cy="30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:\Новая папка (3)\касс корон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56" y="3833307"/>
            <a:ext cx="1822488" cy="283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F:\Новая папка (3)\каас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1508"/>
            <a:ext cx="1980529" cy="31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02422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2557</Words>
  <Application>Microsoft Office PowerPoint</Application>
  <PresentationFormat>Экран (4:3)</PresentationFormat>
  <Paragraphs>39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Методист</dc:creator>
  <cp:lastModifiedBy>Методист</cp:lastModifiedBy>
  <cp:revision>34</cp:revision>
  <dcterms:created xsi:type="dcterms:W3CDTF">2019-09-11T08:15:51Z</dcterms:created>
  <dcterms:modified xsi:type="dcterms:W3CDTF">2019-09-17T12:18:52Z</dcterms:modified>
</cp:coreProperties>
</file>