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56" r:id="rId3"/>
    <p:sldId id="259" r:id="rId4"/>
    <p:sldId id="281" r:id="rId5"/>
    <p:sldId id="258" r:id="rId6"/>
    <p:sldId id="271" r:id="rId7"/>
    <p:sldId id="257" r:id="rId8"/>
    <p:sldId id="260" r:id="rId9"/>
    <p:sldId id="261" r:id="rId10"/>
    <p:sldId id="283" r:id="rId11"/>
    <p:sldId id="262" r:id="rId12"/>
    <p:sldId id="263" r:id="rId13"/>
    <p:sldId id="264" r:id="rId14"/>
    <p:sldId id="270" r:id="rId15"/>
    <p:sldId id="265" r:id="rId16"/>
    <p:sldId id="266" r:id="rId17"/>
    <p:sldId id="267" r:id="rId18"/>
    <p:sldId id="268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9328" autoAdjust="0"/>
  </p:normalViewPr>
  <p:slideViewPr>
    <p:cSldViewPr>
      <p:cViewPr varScale="1">
        <p:scale>
          <a:sx n="78" d="100"/>
          <a:sy n="78" d="100"/>
        </p:scale>
        <p:origin x="-157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454D20-7C19-4B1C-A378-9C93BFCFBD0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6AE050-E511-4D4D-B4B5-57F28D84D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43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Книжные новинки  МБА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9" y="2636912"/>
            <a:ext cx="4001604" cy="3971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41" y="60811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МКУК ЛМПРБ </a:t>
            </a:r>
          </a:p>
          <a:p>
            <a:pPr algn="ctr"/>
            <a:r>
              <a:rPr lang="ru-RU" sz="1600" dirty="0" smtClean="0"/>
              <a:t>2019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396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онцова яшик панд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3"/>
            <a:ext cx="2952328" cy="46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612845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Популярный автор иронических детективов Дарья Донцова презентует читателю еще один источник хорошего настроения. Книга удивительным образом рассказывает историю героини с редким именем Степанида Козлова. Стилист с огромным опытом становится свидетельницей полуденного ограбления. И все бы ничего, да только грабителями были вооруженные Утенок и Кролик, а пострадавшая кассирша магазина по непонятной причине рисует себе синяки, да и касса магазина в обеденное время не самый лакомый кусочек.</a:t>
            </a:r>
          </a:p>
          <a:p>
            <a:r>
              <a:rPr lang="ru-RU" dirty="0"/>
              <a:t>Любимица фортуны Степанида обязана докопаться до истины в этом странном деле и вывести всех виновных на чистую воду. Уже не один раз ей удавалось распутывать самые странные дела, посмотрим получится ли в этот раз.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69561"/>
            <a:ext cx="40324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Донцова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Д. 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Презентация ящика Пандоры [Текст] : художественная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Д. А.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Донцова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- 315 с. - (Иронический детектив).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5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504948" cy="50237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1348" y="884327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«Москва идет! Хоронись!» кричали на Руси испокон веков, боясь скорой на расправу и безжалостной власти.</a:t>
            </a:r>
          </a:p>
          <a:p>
            <a:pPr algn="ctr"/>
            <a:r>
              <a:rPr lang="ru-RU" dirty="0"/>
              <a:t>Роман «Вдовий плат», действие которого происходит в 1470-х годах, посвящен столкновению двух систем государственного устройства: тоталитарной московской и демократической новгородской. Роман является художественным сопровождением третьего тома «Истории Российского государства», посвященного периоду освобождения Руси от иноземного владычества до великой Смуты.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29617"/>
            <a:ext cx="5076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Акунин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Б.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Вдовий плат [Текст] : роман, повесть / Б. Акунин ;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худож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И.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Сакуров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АСТ, 2016. - 301 с. : ил. - (История Российского государства). -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6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496" y="1412777"/>
            <a:ext cx="3276498" cy="5184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980728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Книга из цикла «История Российского государства». В сборник вошли три повести, которые расскажут о становлении Древней Руси и жизни народов с непростой судьбой, полной испытаний и безусловных побед.</a:t>
            </a:r>
          </a:p>
          <a:p>
            <a:pPr algn="ctr"/>
            <a:r>
              <a:rPr lang="ru-RU" dirty="0"/>
              <a:t>Читателей ждет встреча с Византией XI века в период формирования государственности и новых завоеваний. Чтобы сохранить могущество империи, потребуются немалые усилия и помощь тайных агентов, одним из которых станет </a:t>
            </a:r>
            <a:r>
              <a:rPr lang="ru-RU" dirty="0" err="1"/>
              <a:t>Дамианос</a:t>
            </a:r>
            <a:r>
              <a:rPr lang="ru-RU" dirty="0"/>
              <a:t>, лучший разведчик Сколы.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-688768"/>
            <a:ext cx="45365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Акунин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Б.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Огненный перст [Текст] : повести / Б. Акунин. - М. : АСТ, 2014. - 383 с. : ил.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6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64704"/>
            <a:ext cx="3390922" cy="4973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1935918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Повесть «Ореховый Будда» описывает приключения священной статуэтки, которая по воле случая совершила длинное путешествие из далекой Японии в не менее далекую Московию. Будда странствует по взбудораженной петровскими потрясениями Руси, освещая души светом </a:t>
            </a:r>
            <a:r>
              <a:rPr lang="ru-RU" dirty="0" err="1"/>
              <a:t>сатори</a:t>
            </a:r>
            <a:r>
              <a:rPr lang="ru-RU" dirty="0"/>
              <a:t> и помогая путникам найти дорогу к себе…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23928" y="260648"/>
            <a:ext cx="52200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Акунин Б.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Ореховый Будда [Текст] : роман / Б. Акунин ;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худож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И.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Сакуров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АСТ, 2019. - 287 с. : ил. -(История Российского государства)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3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поха фото38834184-boris-akunin-evraziyskaya-imperiya-istoriya-rossiyskogo-gosudarstva-epo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384377" cy="48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76672"/>
            <a:ext cx="4320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</a:t>
            </a:r>
            <a:r>
              <a:rPr lang="ru-RU" sz="1400" dirty="0" smtClean="0"/>
              <a:t>нига </a:t>
            </a:r>
            <a:r>
              <a:rPr lang="ru-RU" sz="1400" dirty="0"/>
              <a:t>посвящена одному из самых значимых периодов истории России – с 1725 по 1801 годы. Именно в восемнадцатом веке страна превратилась в евразийскую империю, стремящуюся расширяться и в сторону Европы, и в сторону Азии.</a:t>
            </a:r>
          </a:p>
          <a:p>
            <a:pPr algn="ctr"/>
            <a:r>
              <a:rPr lang="ru-RU" sz="1400" dirty="0"/>
              <a:t>Вы узнаете, каким образом на развитие России повлияло то, что продолжительное время страной управляли женщины. Прочтете, как зарождался российский либерализм, вступающий в противоборство с «ордынскими» основами государства. И удивитесь, что еще три века назад возникло раздвоение национального сознания.</a:t>
            </a:r>
          </a:p>
          <a:p>
            <a:pPr algn="ctr"/>
            <a:r>
              <a:rPr lang="ru-RU" sz="1400" dirty="0"/>
              <a:t>Книга разделена на четыре части: «Нервное время», «Сонное время», «Великое время» и «Странное время». Каждая из частей посвящена периодам правления Елизаветы Петровны, Екатерины II и Павла. Сначала Акунин описывает происшествия на самом верху, затем внутри страны и после – вне ее.</a:t>
            </a:r>
          </a:p>
          <a:p>
            <a:pPr algn="ctr"/>
            <a:r>
              <a:rPr lang="ru-RU" sz="1400" dirty="0"/>
              <a:t>Особое внимание писатель уделяет екатерининской эпохе, поскольку практически все события этого периода имели серьезные исторические последствия. И к концу царствования великой императрицы судьба России была определена окончательно… 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88640"/>
            <a:ext cx="44999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Акунин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Б.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Ореховый Будда [Текст] : роман / Б. Акунин ;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худож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И.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Сакуров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АСТ, 2019. - 287 с. : ил. -(История Российского государства)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3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3217097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332656"/>
            <a:ext cx="3744416" cy="589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Человек однажды вышел из дома и не вернулся. Это обычная история из телевизионных новостей. Просто пропал без вести, никто его не видел и не слышал. В большом городе никому нет до тебя дела, да и кто будет беспокоиться о пропаже пожилого афериста и жулика Михаила </a:t>
            </a:r>
            <a:r>
              <a:rPr lang="ru-RU" sz="1600" dirty="0" err="1" smtClean="0"/>
              <a:t>Гройса</a:t>
            </a:r>
            <a:r>
              <a:rPr lang="ru-RU" sz="1600" dirty="0" smtClean="0"/>
              <a:t>. Но, как оказалось, есть люди, которым он дорог. Частные сыщики Илюша и Бабкин взялись за расследование этого дела. Профессионалам не понадобилось много времени чтобы выйти на след преступницы. Приведёт ли этот след к разгадке?</a:t>
            </a:r>
          </a:p>
          <a:p>
            <a:pPr algn="ctr"/>
            <a:r>
              <a:rPr lang="ru-RU" sz="1600" dirty="0" smtClean="0"/>
              <a:t>Если влетит птица в дом, то говорят что это плохая примета. Но если ты сам заманил беззащитного воробушка в свою ловушку, а потом понял что это хищная птица. Тогда – беда. Кто станет жертвой в этой ситуации остаётся лишь гадать </a:t>
            </a:r>
            <a:endParaRPr lang="ru-RU" sz="1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44279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Михалкова Е. И.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Закрой дверь за совой [Текст] : художественная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Е. И. Михалкова. - М. : АСТ, 2018. - 383 с. - (Новый настоящий детектив Елены Михалковой).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3099568" cy="50041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476672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этот раз сыщикам Бабкину и Илюшину предстоит распутывать особенно сложное дело. К ним обращается бизнесмен Борис Оводов с просьбой отыскать его дальнего родственника, Володю Карнаухова. Шестнадцать лет назад Володя осиротел и попросил у </a:t>
            </a:r>
            <a:r>
              <a:rPr lang="ru-RU" sz="1600" dirty="0" err="1"/>
              <a:t>Оводова</a:t>
            </a:r>
            <a:r>
              <a:rPr lang="ru-RU" sz="1600" dirty="0"/>
              <a:t> помощи, но тот ему отказал. Мальчик уехал жить в </a:t>
            </a:r>
            <a:r>
              <a:rPr lang="ru-RU" sz="1600" dirty="0" err="1"/>
              <a:t>Беловодье</a:t>
            </a:r>
            <a:r>
              <a:rPr lang="ru-RU" sz="1600" dirty="0"/>
              <a:t>, его опекуном стал фотограф Герман Черных. А двенадцать лет назад Володя пропал…</a:t>
            </a:r>
          </a:p>
          <a:p>
            <a:pPr algn="ctr"/>
            <a:r>
              <a:rPr lang="ru-RU" sz="1600" dirty="0"/>
              <a:t>Сыщики отправляются в провинциальный город, чтобы отыскать давно исчезнувшего парня. Возможно, он просто погиб в результате несчастного случая? Но все опрошенные жители </a:t>
            </a:r>
            <a:r>
              <a:rPr lang="ru-RU" sz="1600" dirty="0" err="1"/>
              <a:t>Беловодья</a:t>
            </a:r>
            <a:r>
              <a:rPr lang="ru-RU" sz="1600" dirty="0"/>
              <a:t> уверены: Володя жив, только неизвестно, куда делся.</a:t>
            </a:r>
          </a:p>
          <a:p>
            <a:r>
              <a:rPr lang="ru-RU" sz="1600" dirty="0"/>
              <a:t>Впрочем, Бабкину и Илюшину придется разгадывать не только эту тайну. В тихом </a:t>
            </a:r>
            <a:r>
              <a:rPr lang="ru-RU" sz="1600" dirty="0" err="1"/>
              <a:t>Беловодье</a:t>
            </a:r>
            <a:r>
              <a:rPr lang="ru-RU" sz="1600" dirty="0"/>
              <a:t> творятся странные дела… Что скрывает директор школы? Кто живет в лесу возле реки? Почему в этом неприметном городке так часто исчезают 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4355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 Михалкова Е. И.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Кто остался под холмом [Текст] : художественная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Е. И. Михалкова. - М. : АСТ, 2019. - 415 с. - (Новый настоящий детектив Елены Михалковой).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5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3770120" cy="5930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1628506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фотографии – большая дружная семья. Симпатичные взрослые, милые дети. Величественный старик смотрит сурово и прямо. Среди них – убийца и жертва. Беззаботное лето в деревенском доме вдруг превращается в триллер, ближайшие родственники – в непримиримых врагов, а желание понравиться дедушке – в гонку на выживание. Семейный пирог невыносимо горчит. Сможет ли убийца стереть с себя страшное клеймо? Найдутся ли пропавшие драгоценности? Частные детективы Макар Илюшин и Сергей Бабкин берутся за дело пятнадцатилетней давности. 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139952" y="79410"/>
            <a:ext cx="5004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Михалкова,Е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И.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Пирог из горького миндаля [Текст] : художественная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Е. И. Михалкова. - М. : АСТ, 2018. - 383 с. - (Новый настоящий детектив Елены Михалковой).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18" y="836712"/>
            <a:ext cx="2525635" cy="3914734"/>
          </a:xfrm>
          <a:prstGeom prst="rect">
            <a:avLst/>
          </a:prstGeom>
        </p:spPr>
      </p:pic>
      <p:pic>
        <p:nvPicPr>
          <p:cNvPr id="1026" name="Picture 2" descr="F:\звез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447800"/>
            <a:ext cx="2349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звезд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549400"/>
            <a:ext cx="23495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звезд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498600"/>
            <a:ext cx="2507630" cy="40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звез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349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508104" y="228728"/>
            <a:ext cx="36358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Звездная</a:t>
            </a:r>
            <a:r>
              <a:rPr lang="ru-RU" sz="1600" b="1" dirty="0" smtClean="0">
                <a:latin typeface="Arial" charset="0"/>
                <a:cs typeface="Arial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Е.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Академия проклятий. Урок первый: Не проклинай своего директора [Текст] : художественная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Е. Звездная. - М.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- 382 с. - (Академия Магии)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4"/>
            <a:ext cx="3888432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7176" y="1340769"/>
            <a:ext cx="4709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«Старые добрые семидесятые: стабильность и покой, бесплатное образование, обед в столовой по рублю, мороженое по 19 копеек... Мечта!? Что ж, </a:t>
            </a:r>
            <a:r>
              <a:rPr lang="ru-RU" dirty="0" err="1" smtClean="0"/>
              <a:t>Квест</a:t>
            </a:r>
            <a:r>
              <a:rPr lang="ru-RU" dirty="0" smtClean="0"/>
              <a:t> покажет... Организаторы отобрали несколько парней и девушек для участия в весьма необычном эксперименте — путешествии в 1970-е годы. В доме, где предстоит жить добровольцам, полностью воссоздан быт эпохи „развитого социализма“. Они читают пьесы Максима Горького, едят советские продукты, носят советскую одежду и маются от скуки на „комсомольских собраниях“, лишенные своих смартфонов и прочих гаджетов. С виду — просто забавное приключение. Вот только для чего все это придумано? И чем в итоге закончится для каждого из них?»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512676"/>
            <a:ext cx="44279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Маринина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Горький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квест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[Текст] : роман в 3 т. Том 1 / А. Маринина. - М. 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- 383 с. - (А. Маринина. Больше, чем детектив. Новое оформление)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3600400" cy="56565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49063" y="1809984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Проснувшись как-то утром, Кира обнаружила в собственной гостиной труп своего бывшего мужа, продолжительность брака с которым составляла чуть больше двух недель. Абсурднее ситуации не придумаешь, но судьба иногда оказывается весьма изобретательной, и Кире предстоит получить еще немало сюрпризов, не самым приятным из которых станет тесное общение со следственными органами и приезд ее первого бывшего мужа.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7237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Алюшина Т.А. Коллекция </a:t>
            </a:r>
            <a:r>
              <a:rPr lang="ru-RU" b="1" dirty="0"/>
              <a:t>бывших мужей </a:t>
            </a:r>
            <a:r>
              <a:rPr lang="ru-RU" b="1" dirty="0" smtClean="0"/>
              <a:t>: </a:t>
            </a:r>
            <a:r>
              <a:rPr lang="ru-RU" b="1" dirty="0"/>
              <a:t>[роман] / Татьяна Алюшина. </a:t>
            </a:r>
            <a:r>
              <a:rPr lang="ru-RU" b="1" dirty="0" smtClean="0"/>
              <a:t>– М.: </a:t>
            </a:r>
            <a:r>
              <a:rPr lang="ru-RU" b="1" dirty="0"/>
              <a:t>Э, 2018. - </a:t>
            </a:r>
            <a:r>
              <a:rPr lang="ru-RU" b="1" dirty="0" smtClean="0"/>
              <a:t>314 </a:t>
            </a:r>
            <a:r>
              <a:rPr lang="ru-RU" b="1" dirty="0"/>
              <a:t>с. - (Еще раз про любовь. Романы Т. Алюшиной и О. Покровской).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371565"/>
            <a:ext cx="6719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1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098" y="476672"/>
            <a:ext cx="3654982" cy="5648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1988840"/>
            <a:ext cx="3986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Два друга, Дмитрий и Роман, — красавцы и перспективные женихи. И встретились им подруги, Люба и Лена, каждая со своими претензиями. Тут-то все и началось: встречи, необузданные страсти, измены и надуманные обиды. Дальше — хуже. Неизвестные расстреляли машину Любы, а затем бесследно исчезли Роман и Лена... Так неожиданно любовная история превратилась в жуткую криминальную трагедию…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 flipH="1">
            <a:off x="4716014" y="-578747"/>
            <a:ext cx="44279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Колычев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В. Г.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Не стреляйте в любимого [Текст] : художественная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В. Г.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Колычев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2901017" cy="4483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548680"/>
            <a:ext cx="42302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2005 год, Северный Кавказ. Специальная оперативно-боевая группа «Сандал», выполнив задание по уничтожению незаконных вооруженных формирований, возвращается к месту базирования. Однако вертолет сбит, в живых осталось только несколько человек.</a:t>
            </a:r>
          </a:p>
          <a:p>
            <a:r>
              <a:rPr lang="ru-RU" sz="1400" dirty="0"/>
              <a:t>Тем временем изменения в политической обстановке заставляют Центр отказаться от признания наличия «Сандала»: старый командир увольняется и погибает при таинственных обстоятельствах, а новый выполняет приказ и уничтожает все документы, тем более что группа считается погибшей. Выжившие бойцы, с «легендами» вместо биографий, оказываются вне закона. </a:t>
            </a:r>
            <a:r>
              <a:rPr lang="ru-RU" sz="1200" dirty="0"/>
              <a:t>Федеральные</a:t>
            </a:r>
            <a:r>
              <a:rPr lang="ru-RU" sz="1400" dirty="0"/>
              <a:t> силы считают их боевиками, боевики – наоборот. Они вынуждены действовать по обстановке и в горах Кавказа пытаются отыскать имеющий большую ценность древний кинжал </a:t>
            </a:r>
            <a:r>
              <a:rPr lang="ru-RU" sz="1400" dirty="0" err="1"/>
              <a:t>ассасинов</a:t>
            </a:r>
            <a:r>
              <a:rPr lang="ru-RU" sz="1400" dirty="0"/>
              <a:t>… Единственный человек, отказывающийся забыть про группу, – подполковник Нижегородцев, который прикрывал «Сандал» во время боевых действий. Удастся ли ему вернуть забытых героев на свое место в жизни, а им найти древний артефакт?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48615"/>
            <a:ext cx="44999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Корецкий</a:t>
            </a:r>
            <a:r>
              <a:rPr lang="ru-RU" b="1" dirty="0" smtClean="0">
                <a:latin typeface="Arial" charset="0"/>
                <a:cs typeface="Arial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Д.А.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"Сандал", которого не было [Текст] : роман / Д. А. Корецкий. - М. : АСТ, 2019. - 383 с. - (Шпионы и все остальные. Данил Корецкий).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5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32856"/>
            <a:ext cx="2952328" cy="456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836712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Издание подготовлено к 100-летию со дня рождения академика Сергея Павловича Королева, дважды Героя Социалистического Труда, лауреата Ленинской премии, первого награжденного Золотой медалью им. К.С. Циолковского. Выдающийся ученый и крупнейший конструктор в области ракетно-космической техники, СП. Королев навеки вошел в историю, положив начало осуществлению, быть может, самой дерзновенной мечты человечества - мечты о покорении Космоса.</a:t>
            </a:r>
          </a:p>
          <a:p>
            <a:r>
              <a:rPr lang="ru-RU" sz="1400" dirty="0" smtClean="0"/>
              <a:t>Читатель познакомится с жизнью С.П. Королева, историей развития отечественной космической науки и техники, достижениями нашей страны в этой области.</a:t>
            </a:r>
          </a:p>
          <a:p>
            <a:r>
              <a:rPr lang="ru-RU" sz="1400" dirty="0" smtClean="0"/>
              <a:t>Автор - доктор медицинских наук, профессор Н.С. Королева - совершила настоящий подвиг, посвятив многие годы сбору и изучению богатейшего фактического материала в 16 различных архивах, в том числе архивах Главной военной прокуратуры, Федеральной службы безопасности, Архиве Президента Российской Федерации, Российском государственном архиве Новейшей истории, Российском государственном архиве социальной политической истории и др.</a:t>
            </a:r>
          </a:p>
          <a:p>
            <a:endParaRPr lang="ru-RU" sz="1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2149"/>
            <a:ext cx="4139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Королева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Н.С.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Сергей Павлович Королев. Мой отец. В 2 кн. [Текст] : научно-популярная литература. Книга 2 / Н. С. Королева. - 3-е изд.,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испр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и доп. - М. : Вече, 2018. - 511 с. : ил.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7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3075165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332656"/>
            <a:ext cx="4464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Они раскачивают кроватки, в которых спят. Они качаются даже тогда, когда отвечают перед школьной доской. Они собираются в стаи и шельмуют тех, кто не такой, как они. Они воруют. Они курят и пьют. Они рано начинают половую жизнь. Они огрызаются и грубят. Именно это вы знаете о сиротах из детских домов. Именно это знание, сопровожденное непониманием и страхом, становится препятствием в усыновлении. А теперь приготовьтесь: перед вами исповедь сироты Георгия </a:t>
            </a:r>
            <a:r>
              <a:rPr lang="ru-RU" dirty="0" err="1"/>
              <a:t>Гынжу</a:t>
            </a:r>
            <a:r>
              <a:rPr lang="ru-RU" dirty="0"/>
              <a:t>, в подлинности которой никто не усомнится. Реальная история жизни в детском доме, рассказанная мальчиком, проливает свет на все, что вас пугает и отталкивает. История, способная изменить к лучшему вашу жизнь и жизнь тысячи детей, оказавшихся без родительской любви.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7274"/>
            <a:ext cx="3960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Машкова</a:t>
            </a:r>
            <a:r>
              <a:rPr lang="ru-RU" b="1" dirty="0" smtClean="0">
                <a:latin typeface="Arial" charset="0"/>
                <a:cs typeface="Arial" charset="0"/>
              </a:rPr>
              <a:t>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Д.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Меня зовут Гоша. История сироты [Текст] : художественная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Д. Машкова, Г.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Гынжу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2019. - 348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3024336" cy="46739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2322" y="-43710"/>
            <a:ext cx="492216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Жизнь никогда не баловала Ивана. В детстве он остался сиротой при живых родителях – отец-военный с матерью уехали в Казахстан, оставив годовалого мальчика в Москве на попечение бабушки с дедушкой. А после так и не забрали подрастающего сына, решив, что лучше ему жить в квартире на Арбате, чем ездить по гарнизонам.</a:t>
            </a:r>
          </a:p>
          <a:p>
            <a:r>
              <a:rPr lang="ru-RU" dirty="0"/>
              <a:t>В юности Ваня влюбился в девушку Катю. А вскоре узнал, что она с семьей эмигрирует в Америку и никакие чувства парня не заставят ее отказаться от этого плана.</a:t>
            </a:r>
          </a:p>
          <a:p>
            <a:r>
              <a:rPr lang="ru-RU" dirty="0"/>
              <a:t>В зрелости Иван решил перебраться в небольшой провинциальный городок у моря. Но и тут не повезло! Квартирная хозяйка Любка оказалась сердитой и разочарованной в жизни женщиной, а ее дочка Ася – несчастным нелюбимым ребенком. Пытаясь подарить девочке веру в чудо, Иван рассказывает ей сказку «Алые паруса», не подозревая, чем это обернется в будущем…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5079"/>
            <a:ext cx="3707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Метлицкая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М.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 тихом городке у моря [Текст] : художественная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М.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Метлицкая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- 411 с.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761791"/>
            <a:ext cx="3312368" cy="526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34" y="703715"/>
            <a:ext cx="3437620" cy="5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аполеонов обо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93685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412776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Вторая книга романа "Наполеонов обоз" – "Белые лошади" – затягивает читателя в воронку любви и предательства, счастья и горя двух главных героев – Аристарха и Надежды. За короткий срок на них обрушивается груз сильнейших потрясений, которые не часто и не всем выпадают в юности. Сильные, цельные натуры, оба они живут на такой высоте чувств, которая ничего не прощает. Судьба буквально расшвыривает в разные стороны двух влюблённых. Каждый из них теперь идет своим отдельным путем, оставаясь навсегда глубоко одиноким, раненым душевно. По ходу романа продолжает приоткрываться давняя история предка </a:t>
            </a:r>
            <a:r>
              <a:rPr lang="ru-RU" sz="1600" dirty="0" err="1"/>
              <a:t>Стаха</a:t>
            </a:r>
            <a:r>
              <a:rPr lang="ru-RU" sz="1600" dirty="0"/>
              <a:t> Бугрова – Аристарха </a:t>
            </a:r>
            <a:r>
              <a:rPr lang="ru-RU" sz="1600" dirty="0" err="1"/>
              <a:t>Бугеро</a:t>
            </a:r>
            <a:r>
              <a:rPr lang="ru-RU" sz="1600" dirty="0"/>
              <a:t>, офицера Наполеоновской армии, прожившего в России свою трагическую и таинственную жизнь. И парадоксальным образом оказывается, что история эта вовсе не завершилась полтораста лет назад.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38038"/>
            <a:ext cx="3995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 Рубина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Д.И.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Наполеонов обоз [Текст] : художественная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Книга 1. Рябиновый клин / Д. И. Рубина. -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- 445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32040" y="116632"/>
            <a:ext cx="42119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 Рубина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Д. И.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Наполеонов обоз. Белые лошади [Текст] : художественная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Книга 2 / Д. И. Рубина. -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2019. - 478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2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3080502" cy="4968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908721"/>
            <a:ext cx="442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Кажется, что когда достигаешь наивысшей точки духовного баланса, то начинаешь видеть весь мир совсем другими глазами. Все представляется в прекрасном виде, и ты счастлив от этого. Но как этого добиться? Для этого нужны долгие годы для медитаций, учений и практик, а возможно и вся жизнь. А можно было бы взять и купить для себя чувство просветления? Ответ на этот немного не привычный и удивительный вопрос дает данная книга Пелевина. Читатель увидит совсем с другой стороны все аспекты религии и низкой человеческой натуры, видящей благо лишь в материальном мире.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Молодой человек по имени Федя в жизни достиг немало высот и в карьере, и в личной жизни. Он, конечно, не самый влиятельный и знаменитый человек на земле, но, тем не менее, не жалуется на свое положение. На своем веку Федор испытал, наверное, все известные и неизвестные земные удовольствия. И ему все это, мягко говоря, приелось. И вот по воле случая ему выпадает один шанс на миллион купить себе новое чувство. Чувство счастья и наслаждения. Новое и неведомое состояние медитации. Конечно, он соглашается! И все бы было хорошо, но только человек такое создание, которому хочется всегда все больше и больше.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Автор произведения раскрывает читателю всю сущность людей, их ценности и стремления. И что дорогим и важным становиться лишь то, к чему человек приходит сам, своими собственными усилиями и силой воли.</a:t>
            </a:r>
          </a:p>
          <a:p>
            <a:pPr algn="ctr"/>
            <a:endParaRPr lang="ru-RU" sz="1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4223"/>
            <a:ext cx="46440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 Пелевин В. О.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Тайные виды на гору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Фудзи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[Текст] : художественная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лит-ра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/ В. О. Пелевин. - М.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- 414 с. - (Единственный и неповторимый. Виктор Пелевин).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6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16832"/>
            <a:ext cx="2880320" cy="47601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620687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Гуляли по туристическим «Меккам»  – вроде Рима и Барселоны  – и по «местам отдалённым»  – от Норильска до Бомбея, от Владивостока до Лос-Анджелеса. Но самыми чудными (от слова «чудо») оказались прогулки по родной Одессе. Причина в одесской традиции  – едва ли не ровеснице самого города: приехавший сюда во второй раз неизменно говорит «О! Одесса уже не та…» И чем больше любви к Одессе, тем больше грусти в этой фразе. Одессу хоронили много раз. Автор главного мифа о ней  – Исаак</a:t>
            </a:r>
          </a:p>
          <a:p>
            <a:endParaRPr lang="ru-RU" sz="1600" dirty="0"/>
          </a:p>
          <a:p>
            <a:r>
              <a:rPr lang="ru-RU" sz="1600" dirty="0"/>
              <a:t>Эммануилович Бабель  – в 1924-м году написал: «Одесса мертвее, чем мёртвый Ленин». Если бы грустные замечания были верны, то сейчас наша Южная Пальмира мало отличалась бы от Пальмиры Изначальной  – сирийской. Но прогулки по Одессе убеждают: она «иная и прежняя». Почему это так, какие люди делали и делают её всегда живой и всем желанной, где учат на одесситов  – мы попытались рассказать в этой книге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3110"/>
            <a:ext cx="4283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Вассерман</a:t>
            </a:r>
            <a:r>
              <a:rPr lang="ru-RU" sz="1600" b="1" dirty="0" smtClean="0">
                <a:latin typeface="Arial" charset="0"/>
                <a:cs typeface="Arial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В. 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Прогулки по умным местам [Текст] / В.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Вассерман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А.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Вассерман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АСТ, 2016. - 381 с. : фот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6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3312367" cy="5119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476672"/>
            <a:ext cx="40324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Эта книга рассказывает о том, как российская и мировая общественность собиралась встретить 80-летний юбилей Льва Толстого. Повествование построено на цитатах из газетных статей 1908 года, карикатурах, а также дневниковых записях Льва Николаевича и его фотографиях.</a:t>
            </a:r>
          </a:p>
          <a:p>
            <a:pPr algn="ctr"/>
            <a:r>
              <a:rPr lang="ru-RU" sz="1400" dirty="0" smtClean="0"/>
              <a:t>Существовали противоречивые мнения об устройстве этого праздника. Одни предлагали сделать 80-летие Толстого событием, затмевающим столетний юбилей Пушкина, другие говорили о полной отмене чествования. Острые дебаты по поводу личности юбиляра можно охарактеризовать цитатой из одной газетной статьи: "Как жаль, что Толстой не арбуз и что его нельзя разделить на две части. Страшная путаница возникла бы в головах тысяч людей, если бы осуществить предложение делить Толстого на две половины: здоровую и гнилую".</a:t>
            </a:r>
          </a:p>
          <a:p>
            <a:pPr algn="ctr"/>
            <a:r>
              <a:rPr lang="ru-RU" sz="1400" dirty="0" smtClean="0"/>
              <a:t>Современники Толстого писали о нем смелее нашего, но при этом они лучше знали его и легко вступали в заочную полемику. Живое прочтение Толстого, лишенное бездумного почитания, личный диалог каждого из читателей с его... </a:t>
            </a:r>
            <a:endParaRPr lang="ru-RU" sz="1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679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Как жаль, что Толстой не арбуз [Текст] : научно-популярная литература / авт.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предисл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Ф. Толстая. - М. : АСТ, 2018. - 317 с. : ил. - (В ритме эпохи).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2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3087623" cy="50369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1052736"/>
            <a:ext cx="4392488" cy="561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Девятнадцать лет назад над провинциальным Калиновым разразилась страшная майская гроза. В тот роковой день произошло много странного: был найден труп бандита, бесследно исчез инкассатор с миллионом </a:t>
            </a:r>
            <a:r>
              <a:rPr lang="ru-RU" sz="1600" dirty="0"/>
              <a:t>долларов</a:t>
            </a:r>
            <a:r>
              <a:rPr lang="ru-RU" sz="1400" dirty="0"/>
              <a:t>, а шестилетняя Катерина Мельникова получила серьезную психологическую травму…</a:t>
            </a:r>
          </a:p>
          <a:p>
            <a:r>
              <a:rPr lang="ru-RU" sz="1400" dirty="0"/>
              <a:t>Нынешнее лето выдалось особенно знойным. А значит, вскоре на город вновь обрушится гроза, ломая жизни многих </a:t>
            </a:r>
            <a:r>
              <a:rPr lang="ru-RU" sz="1400" dirty="0" err="1"/>
              <a:t>калиновцев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Повзрослевшая Катерина вышла замуж за Тихона Кабанова, сына того самого пропавшего инкассатора. Она наконец-то решилась на смелый, но безрассудный поступок.</a:t>
            </a:r>
          </a:p>
          <a:p>
            <a:r>
              <a:rPr lang="ru-RU" sz="1400" dirty="0"/>
              <a:t>Ее властная свекровь, прозванная в народе Кабанихой, пытается удержать власть над Калиновым, напомнив действующему мэру Степану Дикому об их общей тайне.</a:t>
            </a:r>
          </a:p>
          <a:p>
            <a:r>
              <a:rPr lang="ru-RU" sz="1400" dirty="0"/>
              <a:t>Дерзкий Иван Кудряш придумывает хитрую комбинацию, которая даст ему шанс пробиться в политику.</a:t>
            </a:r>
          </a:p>
          <a:p>
            <a:r>
              <a:rPr lang="ru-RU" sz="1400" dirty="0"/>
              <a:t>А учитель математики Лев </a:t>
            </a:r>
            <a:r>
              <a:rPr lang="ru-RU" sz="1400" dirty="0" err="1"/>
              <a:t>Кулигин</a:t>
            </a:r>
            <a:r>
              <a:rPr lang="ru-RU" sz="1400" dirty="0"/>
              <a:t> очень постарается доказать теорему Кука, для чего ему потребуется разыскать пропавшего старшего инкассатора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44008" y="476672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Андреева Н. 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Гроzа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[Текст] : роман / Н. В. Андреева. - М. : АСТ, 2019. - 319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ндреева истор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9523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340768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Как в наше время покорить столицу девочке из провинции?.. Наивной, честной, чистой, выросшей под крылышком у мамы и не имеющей ни денег, ни модельной внешности, ни столичного университетского образования. Одним словом, идеалистке. Такою являлась Сашенька </a:t>
            </a:r>
            <a:r>
              <a:rPr lang="ru-RU" sz="1600" dirty="0" err="1"/>
              <a:t>Адуева</a:t>
            </a:r>
            <a:r>
              <a:rPr lang="ru-RU" sz="1600" dirty="0"/>
              <a:t> до своего приезда в  Москву на «воспитание» к богатой тетке. Какие подвиги надо совершить, чтобы через семнадцать лет твое имя в родном городе произносили с трепетом и завистью?</a:t>
            </a:r>
          </a:p>
          <a:p>
            <a:r>
              <a:rPr lang="ru-RU" sz="1600" dirty="0"/>
              <a:t>Это не сказка о Золушке, а роман о жизни, со всеми ее неприглядными сторонами, болью и радостью, взлетами и падениями, любовью и ненавистью. История о том, в кого превращаются милые домашние девочки, когда понимают, что подарков от судьбы ждать не стоит, а принцы больше не ищут по закоулкам империи очаровательных замарашек.</a:t>
            </a:r>
          </a:p>
          <a:p>
            <a:r>
              <a:rPr lang="ru-RU" sz="1600" dirty="0"/>
              <a:t>Здесь есть о чем подумать, чему удивиться, над чем поплакать. И после этого пойти перечитывать классику.</a:t>
            </a:r>
          </a:p>
          <a:p>
            <a:r>
              <a:rPr lang="ru-RU" sz="1600" dirty="0"/>
              <a:t>Роман написан по мотивам «Обыкновенной истории» И. Гончарова. Многое ли изменилось в нашей жизни с того времени?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707904" y="476672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Андреева Н. В. Обыкновенная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иsтоryя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[Текст] : роман / Н. В. Андреева. - М. : АСТ, 2018. - 319 с. - (Бестселлеры Натальи Андреевой). </a:t>
            </a:r>
          </a:p>
        </p:txBody>
      </p:sp>
    </p:spTree>
    <p:extLst>
      <p:ext uri="{BB962C8B-B14F-4D97-AF65-F5344CB8AC3E}">
        <p14:creationId xmlns:p14="http://schemas.microsoft.com/office/powerpoint/2010/main" xmlns="" val="2052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3488414" cy="4875375"/>
          </a:xfrm>
          <a:prstGeom prst="rect">
            <a:avLst/>
          </a:prstGeom>
        </p:spPr>
      </p:pic>
      <p:pic>
        <p:nvPicPr>
          <p:cNvPr id="3075" name="Picture 3" descr="F:\Князева девушка из тих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55330" cy="51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25286"/>
            <a:ext cx="49320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Князева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А.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Жертвы Плещеева озера [Текст] : роман / А. Князева. - М. : Э, 2018. - 315 с. - (Яркий детектив Анны Князевой).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16832"/>
            <a:ext cx="3090491" cy="47437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260648"/>
            <a:ext cx="48245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Известная актриса </a:t>
            </a:r>
            <a:r>
              <a:rPr lang="ru-RU" sz="1600" dirty="0" err="1"/>
              <a:t>Лионелла</a:t>
            </a:r>
            <a:r>
              <a:rPr lang="ru-RU" sz="1600" dirty="0"/>
              <a:t> </a:t>
            </a:r>
            <a:r>
              <a:rPr lang="ru-RU" sz="1600" dirty="0" err="1"/>
              <a:t>Баландовская</a:t>
            </a:r>
            <a:r>
              <a:rPr lang="ru-RU" sz="1600" dirty="0"/>
              <a:t> получает главную роль в историческом фильме популярного режиссера Комиссарова. Ей предстоит сыграть Варвару – предводительницу разбойников, жившую в тринадцатом веке.</a:t>
            </a:r>
          </a:p>
          <a:p>
            <a:pPr algn="ctr"/>
            <a:r>
              <a:rPr lang="ru-RU" sz="1600" dirty="0"/>
              <a:t>Из-за технических неполадок съемочная группа вынуждена остановиться на ночь в </a:t>
            </a:r>
            <a:r>
              <a:rPr lang="ru-RU" sz="1200" dirty="0"/>
              <a:t>пансионате</a:t>
            </a:r>
            <a:r>
              <a:rPr lang="ru-RU" sz="1600" dirty="0"/>
              <a:t> «Рыбачий», воз</a:t>
            </a:r>
            <a:r>
              <a:rPr lang="ru-RU" sz="1400" dirty="0"/>
              <a:t>л</a:t>
            </a:r>
            <a:r>
              <a:rPr lang="ru-RU" sz="1600" dirty="0"/>
              <a:t>е Валдая. Пансионат расположен неподалеку от дворца Тихвина, директора химкомбината.</a:t>
            </a:r>
          </a:p>
          <a:p>
            <a:r>
              <a:rPr lang="ru-RU" sz="1600" dirty="0"/>
              <a:t>Наутро </a:t>
            </a:r>
            <a:r>
              <a:rPr lang="ru-RU" sz="1600" dirty="0" err="1"/>
              <a:t>Лионелла</a:t>
            </a:r>
            <a:r>
              <a:rPr lang="ru-RU" sz="1600" dirty="0"/>
              <a:t> отправляется с партнером по съемкам на прогулку к озеру. И обнаруживает труп Надежды Бирюковой, народной артистки России. Кто-то повесил пожилую женщину на высокой осине. А поскольку </a:t>
            </a:r>
            <a:r>
              <a:rPr lang="ru-RU" sz="1600" dirty="0" err="1"/>
              <a:t>Лионелла</a:t>
            </a:r>
            <a:r>
              <a:rPr lang="ru-RU" sz="1600" dirty="0"/>
              <a:t> выходила ночью прогуляться к озеру, подозрения падают на нее. Да еще и следователь находит на месте происшествия улику, которая указывает на причастность главной героини к загадочному убийству…</a:t>
            </a:r>
          </a:p>
          <a:p>
            <a:r>
              <a:rPr lang="ru-RU" sz="1600" dirty="0"/>
              <a:t>Чтобы доказать свою невиновность, актрисе надо найти настоящего преступника. А заодно разобраться, какое отношение к этому делу имеет олигарх Тихвин, поклонник </a:t>
            </a:r>
            <a:r>
              <a:rPr lang="ru-RU" sz="1600" dirty="0" err="1"/>
              <a:t>Баландовской</a:t>
            </a:r>
            <a:r>
              <a:rPr lang="ru-RU" sz="1600" dirty="0"/>
              <a:t>? И почему для «казни» Бирюковой выбрали именно осину – проклятое дерево?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50141"/>
            <a:ext cx="3888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Князева  А.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Девушка из тихого омута [Текст] : роман / 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Князева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Эксмо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2018. - 318 с. - (Яркий детектив Анны Князевой)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644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3100085" cy="4791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332656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Талантливый гитарист Глеб Яновский на выступлении во Франции понимает, что не в силах чисто выполнить тремоло. А такой промах может быть первым признаком болезни Паркинсона – смертельного диагноза для </a:t>
            </a:r>
            <a:r>
              <a:rPr lang="ru-RU" sz="1600" dirty="0" smtClean="0"/>
              <a:t>музыкантов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По дороге из Парижа домой, в Мюнхен, он знакомится с писателем Сергеем Нестеровым, который восхищается Яновским и предлагает написать о нем книгу. Глеб дает согласие и начинает вспоминать…</a:t>
            </a:r>
          </a:p>
          <a:p>
            <a:r>
              <a:rPr lang="ru-RU" sz="1600" dirty="0"/>
              <a:t>Детство гитариста прошло в Киеве, затем он переехал в Санкт-Петербург, а после эмигрировал в Германию. В его биографии нашлось место и душевным метаниям, и поиску себя, и первой любви, и знаковым событиям, переворачивающим жизнь с ног на голову и обратно.</a:t>
            </a:r>
          </a:p>
          <a:p>
            <a:r>
              <a:rPr lang="ru-RU" sz="1600" dirty="0"/>
              <a:t>А еще в жизни Глеба был австралийский город </a:t>
            </a:r>
            <a:r>
              <a:rPr lang="ru-RU" sz="1600" dirty="0" err="1"/>
              <a:t>Брисбен</a:t>
            </a:r>
            <a:r>
              <a:rPr lang="ru-RU" sz="1600" dirty="0"/>
              <a:t>, куда мечтала переехать его мама. Для женщины этот населенный пункт стал символом рая на земле. Но, возможно, важнее отыскать духовный рай?..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0324"/>
            <a:ext cx="39239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Водолазкин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Е. Г.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Брисбен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[Текст] : роман / Е. Г.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Водолазкин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- М. : АСТ : Редакция Елены Шубиной, 2019. - 411 с. - (Новая русская классика).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1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5" r="9669"/>
          <a:stretch/>
        </p:blipFill>
        <p:spPr>
          <a:xfrm>
            <a:off x="611560" y="2465208"/>
            <a:ext cx="3312368" cy="4155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364642"/>
            <a:ext cx="410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второй книге «Вальс гормонов» Наталья Зубарева – врач в шестом поколении – продолжит открывать читателям тайны организма. Автор подробно рассматривает факторы, влияющие на женское </a:t>
            </a:r>
            <a:r>
              <a:rPr lang="ru-RU" sz="1400" dirty="0"/>
              <a:t>гормональное</a:t>
            </a:r>
            <a:r>
              <a:rPr lang="ru-RU" dirty="0"/>
              <a:t> здоровье. А еще открывает новые способы для поддержания </a:t>
            </a:r>
            <a:r>
              <a:rPr lang="ru-RU" sz="1400" dirty="0"/>
              <a:t>здоровья</a:t>
            </a:r>
            <a:r>
              <a:rPr lang="ru-RU" dirty="0"/>
              <a:t> гормональной </a:t>
            </a:r>
            <a:r>
              <a:rPr lang="ru-RU" sz="1400" dirty="0"/>
              <a:t>системы и всего организма в целом. Планирование </a:t>
            </a:r>
            <a:r>
              <a:rPr lang="ru-RU" dirty="0"/>
              <a:t>беременности, сама беременность и грудное вскармливание – эти темы также не останутся без внимания.</a:t>
            </a:r>
          </a:p>
          <a:p>
            <a:r>
              <a:rPr lang="ru-RU" dirty="0"/>
              <a:t>Помимо рекомендаций для слабого пола, вы найдете откровенные истории о мужском здоровье, советы по оздоровлению организма и восстановлению всех мужских функций.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332656"/>
            <a:ext cx="48965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      Зубарева Н. 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Вальс гормонов 2. Девочка, девушка, женщина + "мужская партия". Танцуют все! [Текст] : научно-популярная литература / Н. А. Зубарева. - М. : АСТ, 2018. - 367 с. : ил. - (Элемент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ГОРМОНии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). -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597" y="548680"/>
            <a:ext cx="3411332" cy="5452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850" y="1124743"/>
            <a:ext cx="3267589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4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3837</Words>
  <Application>Microsoft Office PowerPoint</Application>
  <PresentationFormat>Экран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Windows User</cp:lastModifiedBy>
  <cp:revision>39</cp:revision>
  <dcterms:created xsi:type="dcterms:W3CDTF">2019-05-29T13:03:36Z</dcterms:created>
  <dcterms:modified xsi:type="dcterms:W3CDTF">2019-06-06T14:35:31Z</dcterms:modified>
</cp:coreProperties>
</file>